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7.svg" ContentType="image/svg+xml"/>
  <Override PartName="/ppt/media/image21.svg" ContentType="image/svg+xml"/>
  <Override PartName="/ppt/media/image23.svg" ContentType="image/svg+xml"/>
  <Override PartName="/ppt/media/image4.svg" ContentType="image/svg+xml"/>
  <Override PartName="/ppt/media/image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64" r:id="rId5"/>
    <p:sldId id="263" r:id="rId6"/>
    <p:sldId id="258" r:id="rId7"/>
    <p:sldId id="268" r:id="rId8"/>
    <p:sldId id="260" r:id="rId9"/>
    <p:sldId id="259" r:id="rId10"/>
    <p:sldId id="269" r:id="rId11"/>
    <p:sldId id="270" r:id="rId12"/>
    <p:sldId id="272" r:id="rId13"/>
    <p:sldId id="271" r:id="rId14"/>
    <p:sldId id="273"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customXml" Target="../customXml/item1.xml"/><Relationship Id="rId2" Type="http://schemas.openxmlformats.org/officeDocument/2006/relationships/theme" Target="theme/theme1.xml"/><Relationship Id="rId19" Type="http://schemas.openxmlformats.org/officeDocument/2006/relationships/customXmlProps" Target="../customXml/itemProps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757555" y="972820"/>
            <a:ext cx="10677525" cy="1608455"/>
          </a:xfrm>
        </p:spPr>
        <p:txBody>
          <a:bodyPr>
            <a:normAutofit fontScale="90000"/>
          </a:bodyPr>
          <a:p>
            <a:r>
              <a:rPr lang="en-US" altLang="zh-CN"/>
              <a:t>Interpreting Object-level Foundation Models via Visual Precision Search</a:t>
            </a:r>
            <a:endParaRPr lang="en-US" altLang="zh-CN"/>
          </a:p>
        </p:txBody>
      </p:sp>
      <p:sp>
        <p:nvSpPr>
          <p:cNvPr id="3" name="副标题 2"/>
          <p:cNvSpPr>
            <a:spLocks noGrp="1"/>
          </p:cNvSpPr>
          <p:nvPr>
            <p:ph type="subTitle" idx="1"/>
          </p:nvPr>
        </p:nvSpPr>
        <p:spPr>
          <a:xfrm>
            <a:off x="5215255" y="2802255"/>
            <a:ext cx="1760855" cy="447040"/>
          </a:xfrm>
        </p:spPr>
        <p:txBody>
          <a:bodyPr>
            <a:normAutofit lnSpcReduction="10000"/>
          </a:bodyPr>
          <a:p>
            <a:r>
              <a:rPr lang="en-US" altLang="zh-CN"/>
              <a:t>CVPR 2025</a:t>
            </a:r>
            <a:endParaRPr lang="en-US" altLang="zh-CN"/>
          </a:p>
        </p:txBody>
      </p:sp>
      <p:pic>
        <p:nvPicPr>
          <p:cNvPr id="4" name="Picture 3"/>
          <p:cNvPicPr>
            <a:picLocks noChangeAspect="1"/>
          </p:cNvPicPr>
          <p:nvPr/>
        </p:nvPicPr>
        <p:blipFill>
          <a:blip r:embed="rId1"/>
          <a:stretch>
            <a:fillRect/>
          </a:stretch>
        </p:blipFill>
        <p:spPr>
          <a:xfrm>
            <a:off x="711200" y="3470275"/>
            <a:ext cx="10692130" cy="29292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11295" y="365125"/>
            <a:ext cx="4169410" cy="795020"/>
          </a:xfrm>
        </p:spPr>
        <p:txBody>
          <a:bodyPr/>
          <a:p>
            <a:r>
              <a:rPr lang="en-US" altLang="zh-CN" sz="4000"/>
              <a:t>Experiment Results</a:t>
            </a:r>
            <a:endParaRPr lang="en-US" altLang="zh-CN" sz="4000"/>
          </a:p>
        </p:txBody>
      </p:sp>
      <p:pic>
        <p:nvPicPr>
          <p:cNvPr id="4" name="Content Placeholder 3"/>
          <p:cNvPicPr>
            <a:picLocks noChangeAspect="1"/>
          </p:cNvPicPr>
          <p:nvPr>
            <p:ph idx="1"/>
          </p:nvPr>
        </p:nvPicPr>
        <p:blipFill>
          <a:blip r:embed="rId1"/>
          <a:stretch>
            <a:fillRect/>
          </a:stretch>
        </p:blipFill>
        <p:spPr>
          <a:xfrm>
            <a:off x="5757545" y="1160145"/>
            <a:ext cx="6434455" cy="5654040"/>
          </a:xfrm>
          <a:prstGeom prst="rect">
            <a:avLst/>
          </a:prstGeom>
        </p:spPr>
      </p:pic>
      <p:sp>
        <p:nvSpPr>
          <p:cNvPr id="6" name="Text Box 5"/>
          <p:cNvSpPr txBox="1"/>
          <p:nvPr/>
        </p:nvSpPr>
        <p:spPr>
          <a:xfrm>
            <a:off x="125095" y="1449070"/>
            <a:ext cx="5467985" cy="1660525"/>
          </a:xfrm>
          <a:prstGeom prst="rect">
            <a:avLst/>
          </a:prstGeom>
          <a:noFill/>
        </p:spPr>
        <p:txBody>
          <a:bodyPr wrap="square" rtlCol="0">
            <a:spAutoFit/>
          </a:bodyPr>
          <a:p>
            <a:pPr algn="ctr"/>
            <a:r>
              <a:rPr lang="en-US" altLang="en-US" sz="2400"/>
              <a:t> Interpreting object</a:t>
            </a:r>
            <a:endParaRPr lang="en-US" altLang="en-US" sz="2400"/>
          </a:p>
          <a:p>
            <a:pPr algn="ctr"/>
            <a:r>
              <a:rPr lang="en-US" altLang="en-US" sz="2400"/>
              <a:t>localization tasks using Florence-2</a:t>
            </a:r>
            <a:endParaRPr lang="en-US" altLang="en-US" sz="2400"/>
          </a:p>
          <a:p>
            <a:endParaRPr lang="en-US" altLang="en-US"/>
          </a:p>
          <a:p>
            <a:r>
              <a:rPr lang="en-US" altLang="en-US"/>
              <a:t>Cyan region in the saliency map highlights the regions responsible for the model’s detection failure</a:t>
            </a:r>
            <a:endParaRPr lang="en-US" altLang="en-US"/>
          </a:p>
        </p:txBody>
      </p:sp>
      <p:pic>
        <p:nvPicPr>
          <p:cNvPr id="7" name="Picture 6"/>
          <p:cNvPicPr>
            <a:picLocks noChangeAspect="1"/>
          </p:cNvPicPr>
          <p:nvPr/>
        </p:nvPicPr>
        <p:blipFill>
          <a:blip r:embed="rId2"/>
          <a:stretch>
            <a:fillRect/>
          </a:stretch>
        </p:blipFill>
        <p:spPr>
          <a:xfrm>
            <a:off x="125095" y="3908425"/>
            <a:ext cx="5666740" cy="27311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4324985" y="3131820"/>
            <a:ext cx="7332980" cy="3205480"/>
          </a:xfrm>
          <a:prstGeom prst="rect">
            <a:avLst/>
          </a:prstGeom>
        </p:spPr>
      </p:pic>
      <p:sp>
        <p:nvSpPr>
          <p:cNvPr id="5" name="标题 1"/>
          <p:cNvSpPr>
            <a:spLocks noGrp="1"/>
          </p:cNvSpPr>
          <p:nvPr/>
        </p:nvSpPr>
        <p:spPr>
          <a:xfrm>
            <a:off x="4011295" y="365125"/>
            <a:ext cx="4169410" cy="7950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a:t>Experiment Results</a:t>
            </a:r>
            <a:endParaRPr lang="en-US" altLang="zh-CN" sz="4000"/>
          </a:p>
        </p:txBody>
      </p:sp>
      <p:sp>
        <p:nvSpPr>
          <p:cNvPr id="6" name="Text Box 5"/>
          <p:cNvSpPr txBox="1"/>
          <p:nvPr/>
        </p:nvSpPr>
        <p:spPr>
          <a:xfrm>
            <a:off x="255270" y="3717925"/>
            <a:ext cx="3756025" cy="2619375"/>
          </a:xfrm>
          <a:prstGeom prst="rect">
            <a:avLst/>
          </a:prstGeom>
          <a:noFill/>
        </p:spPr>
        <p:txBody>
          <a:bodyPr wrap="square" rtlCol="0">
            <a:noAutofit/>
          </a:bodyPr>
          <a:p>
            <a:pPr algn="ctr"/>
            <a:r>
              <a:rPr lang="en-US" altLang="en-US" sz="2400"/>
              <a:t>Grounding DINO Misclassified Interpretation</a:t>
            </a:r>
            <a:endParaRPr lang="en-US" altLang="en-US" sz="2400"/>
          </a:p>
          <a:p>
            <a:endParaRPr lang="en-US" altLang="en-US"/>
          </a:p>
          <a:p>
            <a:r>
              <a:rPr lang="en-US" altLang="en-US"/>
              <a:t> The background surrounding the object interferes with the model’s decision-making</a:t>
            </a:r>
            <a:endParaRPr lang="en-US" altLang="en-US"/>
          </a:p>
        </p:txBody>
      </p:sp>
      <p:pic>
        <p:nvPicPr>
          <p:cNvPr id="7" name="Picture 6"/>
          <p:cNvPicPr>
            <a:picLocks noChangeAspect="1"/>
          </p:cNvPicPr>
          <p:nvPr/>
        </p:nvPicPr>
        <p:blipFill>
          <a:blip r:embed="rId2"/>
          <a:stretch>
            <a:fillRect/>
          </a:stretch>
        </p:blipFill>
        <p:spPr>
          <a:xfrm>
            <a:off x="199390" y="1205865"/>
            <a:ext cx="6050280" cy="1771650"/>
          </a:xfrm>
          <a:prstGeom prst="rect">
            <a:avLst/>
          </a:prstGeom>
        </p:spPr>
      </p:pic>
      <p:sp>
        <p:nvSpPr>
          <p:cNvPr id="8" name="Text Box 7"/>
          <p:cNvSpPr txBox="1"/>
          <p:nvPr/>
        </p:nvSpPr>
        <p:spPr>
          <a:xfrm>
            <a:off x="6506845" y="1082675"/>
            <a:ext cx="5262880" cy="1741805"/>
          </a:xfrm>
          <a:prstGeom prst="rect">
            <a:avLst/>
          </a:prstGeom>
          <a:noFill/>
        </p:spPr>
        <p:txBody>
          <a:bodyPr wrap="square" rtlCol="0">
            <a:noAutofit/>
          </a:bodyPr>
          <a:p>
            <a:pPr algn="ctr"/>
            <a:r>
              <a:rPr lang="en-US" altLang="en-US" sz="2400"/>
              <a:t>Grounding DINO </a:t>
            </a:r>
            <a:endParaRPr lang="en-US" altLang="en-US" sz="2400"/>
          </a:p>
          <a:p>
            <a:pPr algn="ctr"/>
            <a:r>
              <a:rPr lang="en-US" altLang="en-US" sz="2400"/>
              <a:t>Interpreting REC Failures</a:t>
            </a:r>
            <a:endParaRPr lang="en-US" altLang="en-US" sz="2400"/>
          </a:p>
          <a:p>
            <a:r>
              <a:rPr lang="en-US" altLang="en-US"/>
              <a:t>REC (r</a:t>
            </a:r>
            <a:r>
              <a:rPr lang="en-US" altLang="en-US"/>
              <a:t>eferring expression comprehension)</a:t>
            </a:r>
            <a:endParaRPr lang="en-US" altLang="en-US"/>
          </a:p>
          <a:p>
            <a:r>
              <a:rPr lang="en-US" altLang="en-US"/>
              <a:t>Due to interference from other objects in the scene that become entangled with the text</a:t>
            </a:r>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11295" y="365125"/>
            <a:ext cx="4169410" cy="795020"/>
          </a:xfrm>
        </p:spPr>
        <p:txBody>
          <a:bodyPr/>
          <a:p>
            <a:r>
              <a:rPr lang="en-US" altLang="zh-CN" sz="4000"/>
              <a:t>Experiment Results</a:t>
            </a:r>
            <a:endParaRPr lang="en-US" altLang="zh-CN" sz="4000"/>
          </a:p>
        </p:txBody>
      </p:sp>
      <p:pic>
        <p:nvPicPr>
          <p:cNvPr id="4" name="Content Placeholder 3"/>
          <p:cNvPicPr>
            <a:picLocks noChangeAspect="1"/>
          </p:cNvPicPr>
          <p:nvPr>
            <p:ph idx="1"/>
          </p:nvPr>
        </p:nvPicPr>
        <p:blipFill>
          <a:blip r:embed="rId1"/>
          <a:stretch>
            <a:fillRect/>
          </a:stretch>
        </p:blipFill>
        <p:spPr>
          <a:xfrm>
            <a:off x="220345" y="2846705"/>
            <a:ext cx="6372860" cy="3594735"/>
          </a:xfrm>
          <a:prstGeom prst="rect">
            <a:avLst/>
          </a:prstGeom>
        </p:spPr>
      </p:pic>
      <p:sp>
        <p:nvSpPr>
          <p:cNvPr id="6" name="Text Box 5"/>
          <p:cNvSpPr txBox="1"/>
          <p:nvPr/>
        </p:nvSpPr>
        <p:spPr>
          <a:xfrm>
            <a:off x="2640330" y="1160145"/>
            <a:ext cx="6748780" cy="1291590"/>
          </a:xfrm>
          <a:prstGeom prst="rect">
            <a:avLst/>
          </a:prstGeom>
          <a:noFill/>
        </p:spPr>
        <p:txBody>
          <a:bodyPr wrap="square" rtlCol="0">
            <a:spAutoFit/>
          </a:bodyPr>
          <a:p>
            <a:pPr algn="ctr"/>
            <a:r>
              <a:rPr lang="en-US" altLang="en-US" sz="2400"/>
              <a:t>Grounding DINO Undetected Interpretation</a:t>
            </a:r>
            <a:endParaRPr lang="en-US" altLang="en-US" sz="2400"/>
          </a:p>
          <a:p>
            <a:endParaRPr lang="en-US" altLang="en-US"/>
          </a:p>
          <a:p>
            <a:r>
              <a:rPr lang="en-US" altLang="en-US"/>
              <a:t>Cyan region in the saliency map highlights the regions responsible for</a:t>
            </a:r>
            <a:endParaRPr lang="en-US" altLang="en-US"/>
          </a:p>
          <a:p>
            <a:r>
              <a:rPr lang="en-US" altLang="en-US"/>
              <a:t>the model’s detection failure</a:t>
            </a:r>
            <a:endParaRPr lang="en-US" altLang="en-US"/>
          </a:p>
        </p:txBody>
      </p:sp>
      <p:pic>
        <p:nvPicPr>
          <p:cNvPr id="7" name="Picture 6"/>
          <p:cNvPicPr>
            <a:picLocks noChangeAspect="1"/>
          </p:cNvPicPr>
          <p:nvPr/>
        </p:nvPicPr>
        <p:blipFill>
          <a:blip r:embed="rId2"/>
          <a:stretch>
            <a:fillRect/>
          </a:stretch>
        </p:blipFill>
        <p:spPr>
          <a:xfrm>
            <a:off x="6691630" y="3112770"/>
            <a:ext cx="5500370" cy="30626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p:cNvPicPr>
            <a:picLocks noChangeAspect="1"/>
          </p:cNvPicPr>
          <p:nvPr/>
        </p:nvPicPr>
        <p:blipFill>
          <a:blip r:embed="rId1"/>
          <a:stretch>
            <a:fillRect/>
          </a:stretch>
        </p:blipFill>
        <p:spPr>
          <a:xfrm>
            <a:off x="3407410" y="422910"/>
            <a:ext cx="8698865" cy="6279515"/>
          </a:xfrm>
          <a:prstGeom prst="rect">
            <a:avLst/>
          </a:prstGeom>
        </p:spPr>
      </p:pic>
      <p:sp>
        <p:nvSpPr>
          <p:cNvPr id="2" name="标题 1"/>
          <p:cNvSpPr>
            <a:spLocks noGrp="1"/>
          </p:cNvSpPr>
          <p:nvPr>
            <p:ph type="title"/>
          </p:nvPr>
        </p:nvSpPr>
        <p:spPr>
          <a:xfrm>
            <a:off x="40005" y="65405"/>
            <a:ext cx="4169410" cy="795020"/>
          </a:xfrm>
        </p:spPr>
        <p:txBody>
          <a:bodyPr/>
          <a:p>
            <a:r>
              <a:rPr lang="en-US" altLang="zh-CN" sz="4000"/>
              <a:t>Experiment Results</a:t>
            </a:r>
            <a:endParaRPr lang="en-US" altLang="zh-CN" sz="4000"/>
          </a:p>
        </p:txBody>
      </p:sp>
      <p:sp>
        <p:nvSpPr>
          <p:cNvPr id="6" name="Text Box 5"/>
          <p:cNvSpPr txBox="1"/>
          <p:nvPr/>
        </p:nvSpPr>
        <p:spPr>
          <a:xfrm>
            <a:off x="135890" y="1268730"/>
            <a:ext cx="3402965" cy="829945"/>
          </a:xfrm>
          <a:prstGeom prst="rect">
            <a:avLst/>
          </a:prstGeom>
          <a:noFill/>
        </p:spPr>
        <p:txBody>
          <a:bodyPr wrap="square" rtlCol="0">
            <a:spAutoFit/>
          </a:bodyPr>
          <a:p>
            <a:pPr algn="ctr"/>
            <a:r>
              <a:rPr lang="en-US" altLang="en-US" sz="2400"/>
              <a:t>Mask R-CNN &amp; YOLO V3</a:t>
            </a:r>
            <a:endParaRPr lang="en-US" altLang="en-US" sz="2400"/>
          </a:p>
          <a:p>
            <a:pPr algn="ctr"/>
            <a:r>
              <a:rPr lang="en-US" altLang="en-US" sz="2400"/>
              <a:t> Interpretation</a:t>
            </a:r>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803015" y="167005"/>
            <a:ext cx="4586605" cy="704215"/>
          </a:xfrm>
        </p:spPr>
        <p:txBody>
          <a:bodyPr/>
          <a:p>
            <a:r>
              <a:rPr lang="en-US" altLang="zh-CN" sz="4000"/>
              <a:t>Problem Formulation</a:t>
            </a:r>
            <a:endParaRPr lang="en-US" altLang="zh-CN" sz="4000"/>
          </a:p>
        </p:txBody>
      </p:sp>
      <mc:AlternateContent xmlns:mc="http://schemas.openxmlformats.org/markup-compatibility/2006">
        <mc:Choice xmlns:a14="http://schemas.microsoft.com/office/drawing/2010/main" Requires="a14">
          <p:sp>
            <p:nvSpPr>
              <p:cNvPr id="5" name="Text Box 4"/>
              <p:cNvSpPr txBox="1"/>
              <p:nvPr/>
            </p:nvSpPr>
            <p:spPr>
              <a:xfrm>
                <a:off x="1250315" y="757555"/>
                <a:ext cx="9692640" cy="5939155"/>
              </a:xfrm>
              <a:prstGeom prst="rect">
                <a:avLst/>
              </a:prstGeom>
              <a:noFill/>
            </p:spPr>
            <p:txBody>
              <a:bodyPr wrap="square" rtlCol="0">
                <a:spAutoFit/>
              </a:bodyPr>
              <a:p>
                <a:r>
                  <a:rPr lang="en-US" altLang="en-US" sz="2000" b="1"/>
                  <a:t>Goal:</a:t>
                </a:r>
                <a:endParaRPr lang="en-US" altLang="en-US" sz="2000" b="1"/>
              </a:p>
              <a:p>
                <a:r>
                  <a:rPr lang="en-US" altLang="en-US" sz="2000"/>
                  <a:t>To generate a saliency map that explains the reasons behind the model’s detection of a specific object</a:t>
                </a:r>
                <a:endParaRPr lang="en-US" altLang="en-US" sz="2000"/>
              </a:p>
              <a:p>
                <a:r>
                  <a:rPr lang="en-US" altLang="en-US" sz="2000" b="1"/>
                  <a:t>Describe Intepretation:</a:t>
                </a:r>
                <a:r>
                  <a:rPr lang="en-US" altLang="en-US" sz="2000"/>
                  <a:t> Object Detection Interpretation using Saliency Map to highlight the regions of an image most relevant to the object detection model's decision, allowing for better understanding and transparency of the model’s inner workings.</a:t>
                </a:r>
                <a:endParaRPr lang="en-US" altLang="en-US" sz="2000"/>
              </a:p>
              <a:p>
                <a:r>
                  <a:rPr lang="en-US" altLang="en-US" sz="2000" b="1"/>
                  <a:t>Research Object:</a:t>
                </a:r>
                <a:r>
                  <a:rPr lang="en-US" altLang="en-US" sz="2000"/>
                  <a:t> Grounding DINO and Florence-2</a:t>
                </a:r>
                <a:endParaRPr lang="en-US" altLang="en-US" sz="2000"/>
              </a:p>
              <a:p>
                <a:r>
                  <a:rPr lang="en-US" altLang="en-US" sz="2000" b="1"/>
                  <a:t>Task</a:t>
                </a:r>
                <a:r>
                  <a:rPr lang="en-US" altLang="en-US" sz="2000"/>
                  <a:t> - </a:t>
                </a:r>
                <a:r>
                  <a:rPr lang="en-US" altLang="en-US" sz="2000" u="sng">
                    <a:solidFill>
                      <a:srgbClr val="FF0000"/>
                    </a:solidFill>
                  </a:rPr>
                  <a:t>S</a:t>
                </a:r>
                <a:r>
                  <a:rPr lang="en-US" altLang="en-US" sz="2000" u="sng">
                    <a:solidFill>
                      <a:srgbClr val="FF0000"/>
                    </a:solidFill>
                  </a:rPr>
                  <a:t>earch-based Intepretation</a:t>
                </a:r>
                <a:endParaRPr lang="en-US" altLang="en-US" sz="2000" u="sng">
                  <a:solidFill>
                    <a:srgbClr val="FF0000"/>
                  </a:solidFill>
                </a:endParaRPr>
              </a:p>
              <a:p>
                <a:r>
                  <a:rPr lang="en-US" altLang="en-US" sz="2000"/>
                  <a:t>The output of an object-level foundation model:</a:t>
                </a:r>
                <a:endParaRPr lang="en-US" altLang="en-US" sz="2000"/>
              </a:p>
              <a:p>
                <a:endParaRPr lang="en-US" altLang="en-US" sz="2000"/>
              </a:p>
              <a:p>
                <a:r>
                  <a:rPr lang="en-US" altLang="en-US" sz="2000"/>
                  <a:t>Sparsify the input region into </a:t>
                </a:r>
                <a:r>
                  <a:rPr lang="en-US" altLang="en-US" sz="2000" b="1"/>
                  <a:t>sub-regions</a:t>
                </a:r>
                <a:endParaRPr lang="en-US" altLang="en-US" sz="2000"/>
              </a:p>
              <a:p>
                <a:endParaRPr lang="en-US" altLang="en-US" sz="2000"/>
              </a:p>
              <a:p>
                <a:endParaRPr lang="en-US" altLang="en-US" sz="2000"/>
              </a:p>
              <a:p>
                <a:r>
                  <a:rPr lang="en-US" altLang="en-US" sz="2000"/>
                  <a:t>A set function </a:t>
                </a:r>
                <a14:m>
                  <m:oMath xmlns:m="http://schemas.openxmlformats.org/officeDocument/2006/math">
                    <m:r>
                      <a:rPr lang="en-US" altLang="en-US" sz="2000" i="1">
                        <a:latin typeface="Cambria Math" panose="02040503050406030204" charset="0"/>
                        <a:cs typeface="Cambria Math" panose="02040503050406030204" charset="0"/>
                      </a:rPr>
                      <m:t>ℱ</m:t>
                    </m:r>
                    <m:r>
                      <a:rPr lang="en-US" altLang="en-US" sz="2000" i="1">
                        <a:latin typeface="Cambria Math" panose="02040503050406030204" charset="0"/>
                        <a:cs typeface="Cambria Math" panose="02040503050406030204" charset="0"/>
                      </a:rPr>
                      <m:t>(</m:t>
                    </m:r>
                    <m:r>
                      <a:rPr lang="en-US" altLang="en-US" sz="2000" i="1">
                        <a:latin typeface="Cambria Math" panose="02040503050406030204" charset="0"/>
                        <a:cs typeface="Cambria Math" panose="02040503050406030204" charset="0"/>
                      </a:rPr>
                      <m:t>⋅</m:t>
                    </m:r>
                    <m:r>
                      <a:rPr lang="en-US" altLang="en-US" sz="2000" i="1">
                        <a:latin typeface="Cambria Math" panose="02040503050406030204" charset="0"/>
                        <a:cs typeface="Cambria Math" panose="02040503050406030204" charset="0"/>
                      </a:rPr>
                      <m:t>) </m:t>
                    </m:r>
                  </m:oMath>
                </a14:m>
                <a:r>
                  <a:rPr lang="en-US" altLang="en-US" sz="2000"/>
                  <a:t> assess interpretability by determining whether a given region is a key factor in the model’s decision</a:t>
                </a:r>
                <a:endParaRPr lang="en-US" altLang="en-US" sz="2000"/>
              </a:p>
              <a:p>
                <a:endParaRPr lang="en-US" altLang="en-US" sz="2000"/>
              </a:p>
              <a:p>
                <a:r>
                  <a:rPr lang="en-US" altLang="en-US" sz="2000"/>
                  <a:t>Key:</a:t>
                </a:r>
                <a:endParaRPr lang="en-US" altLang="en-US" sz="2000"/>
              </a:p>
              <a:p>
                <a:r>
                  <a:rPr lang="en-US" altLang="en-US" sz="2000"/>
                  <a:t>1. Designing set function </a:t>
                </a:r>
                <a14:m>
                  <m:oMath xmlns:m="http://schemas.openxmlformats.org/officeDocument/2006/math">
                    <m:r>
                      <a:rPr lang="en-US" altLang="en-US" sz="2000" i="1">
                        <a:latin typeface="Cambria Math" panose="02040503050406030204" charset="0"/>
                        <a:cs typeface="Cambria Math" panose="02040503050406030204" charset="0"/>
                      </a:rPr>
                      <m:t>ℱ</m:t>
                    </m:r>
                    <m:r>
                      <a:rPr lang="en-US" altLang="en-US" sz="2000" i="1">
                        <a:latin typeface="Cambria Math" panose="02040503050406030204" charset="0"/>
                        <a:cs typeface="Cambria Math" panose="02040503050406030204" charset="0"/>
                      </a:rPr>
                      <m:t>(</m:t>
                    </m:r>
                    <m:r>
                      <a:rPr lang="en-US" altLang="en-US" sz="2000" i="1">
                        <a:latin typeface="Cambria Math" panose="02040503050406030204" charset="0"/>
                        <a:cs typeface="Cambria Math" panose="02040503050406030204" charset="0"/>
                      </a:rPr>
                      <m:t>𝑆</m:t>
                    </m:r>
                    <m:r>
                      <a:rPr lang="en-US" altLang="en-US" sz="2000" i="1">
                        <a:latin typeface="Cambria Math" panose="02040503050406030204" charset="0"/>
                        <a:cs typeface="Cambria Math" panose="02040503050406030204" charset="0"/>
                      </a:rPr>
                      <m:t>)</m:t>
                    </m:r>
                  </m:oMath>
                </a14:m>
                <a:r>
                  <a:rPr lang="en-US" altLang="en-US" sz="2000" i="1">
                    <a:latin typeface="Cambria Math" panose="02040503050406030204" charset="0"/>
                    <a:cs typeface="Cambria Math" panose="02040503050406030204" charset="0"/>
                  </a:rPr>
                  <a:t>.</a:t>
                </a:r>
                <a:endParaRPr lang="en-US" altLang="en-US" sz="2000" i="1">
                  <a:latin typeface="Cambria Math" panose="02040503050406030204" charset="0"/>
                  <a:cs typeface="Cambria Math" panose="02040503050406030204" charset="0"/>
                </a:endParaRPr>
              </a:p>
              <a:p>
                <a:r>
                  <a:rPr lang="en-US" altLang="en-US" sz="2000"/>
                  <a:t>2. Optimizing equation above.</a:t>
                </a:r>
                <a:endParaRPr lang="en-US" altLang="en-US" sz="2000"/>
              </a:p>
            </p:txBody>
          </p:sp>
        </mc:Choice>
        <mc:Fallback>
          <p:sp>
            <p:nvSpPr>
              <p:cNvPr id="5" name="Text Box 4"/>
              <p:cNvSpPr txBox="1">
                <a:spLocks noRot="1" noChangeAspect="1" noMove="1" noResize="1" noEditPoints="1" noAdjustHandles="1" noChangeArrowheads="1" noChangeShapeType="1" noTextEdit="1"/>
              </p:cNvSpPr>
              <p:nvPr/>
            </p:nvSpPr>
            <p:spPr>
              <a:xfrm>
                <a:off x="1250315" y="757555"/>
                <a:ext cx="9692640" cy="5939155"/>
              </a:xfrm>
              <a:prstGeom prst="rect">
                <a:avLst/>
              </a:prstGeom>
              <a:blipFill rotWithShape="1">
                <a:blip r:embed="rId1"/>
                <a:stretch>
                  <a:fillRect/>
                </a:stretch>
              </a:blipFill>
            </p:spPr>
            <p:txBody>
              <a:bodyPr/>
              <a:lstStyle/>
              <a:p>
                <a:r>
                  <a:rPr lang="en-US" altLang="en-US">
                    <a:noFill/>
                  </a:rPr>
                  <a:t> </a:t>
                </a:r>
              </a:p>
            </p:txBody>
          </p:sp>
        </mc:Fallback>
      </mc:AlternateContent>
      <p:pic>
        <p:nvPicPr>
          <p:cNvPr id="6" name="2384804F-3998-4D57-9195-F3826E402611-1" descr="C:/Users/zhuge/AppData/Local/Temp/wpp.CVvjSIwpp"/>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2525" y="3585210"/>
            <a:ext cx="3265714" cy="226786"/>
          </a:xfrm>
          <a:prstGeom prst="rect">
            <a:avLst/>
          </a:prstGeom>
        </p:spPr>
      </p:pic>
      <p:pic>
        <p:nvPicPr>
          <p:cNvPr id="7" name="2384804F-3998-4D57-9195-F3826E402611-2" descr="C:/Users/zhuge/AppData/Local/Temp/wpp.aQdLnuwpp"/>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1460" y="4149090"/>
            <a:ext cx="2857500" cy="623661"/>
          </a:xfrm>
          <a:prstGeom prst="rect">
            <a:avLst/>
          </a:prstGeom>
        </p:spPr>
      </p:pic>
      <p:pic>
        <p:nvPicPr>
          <p:cNvPr id="8" name="2384804F-3998-4D57-9195-F3826E402611-3" descr="wpp"/>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62985" y="5440680"/>
            <a:ext cx="1315357" cy="389538"/>
          </a:xfrm>
          <a:prstGeom prst="rect">
            <a:avLst/>
          </a:prstGeom>
        </p:spPr>
      </p:pic>
      <p:sp>
        <p:nvSpPr>
          <p:cNvPr id="3" name="Text Box 2"/>
          <p:cNvSpPr txBox="1"/>
          <p:nvPr/>
        </p:nvSpPr>
        <p:spPr>
          <a:xfrm>
            <a:off x="7010400" y="2940050"/>
            <a:ext cx="4825365" cy="645160"/>
          </a:xfrm>
          <a:prstGeom prst="rect">
            <a:avLst/>
          </a:prstGeom>
          <a:noFill/>
        </p:spPr>
        <p:txBody>
          <a:bodyPr wrap="square" rtlCol="0">
            <a:spAutoFit/>
          </a:bodyPr>
          <a:p>
            <a:r>
              <a:rPr lang="en-US" altLang="en-US">
                <a:solidFill>
                  <a:srgbClr val="FF0000"/>
                </a:solidFill>
              </a:rPr>
              <a:t>Motivation</a:t>
            </a:r>
            <a:r>
              <a:rPr lang="en-US" altLang="en-US"/>
              <a:t>: Generates accurate attribution maps with fewer regions</a:t>
            </a:r>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873375" y="365125"/>
            <a:ext cx="6445250" cy="901065"/>
          </a:xfrm>
        </p:spPr>
        <p:txBody>
          <a:bodyPr>
            <a:normAutofit/>
          </a:bodyPr>
          <a:p>
            <a:r>
              <a:rPr lang="en-US" sz="4000"/>
              <a:t>VPS: </a:t>
            </a:r>
            <a:r>
              <a:rPr lang="en-US" altLang="en-US"/>
              <a:t>Visual Precision Search</a:t>
            </a:r>
            <a:endParaRPr lang="en-US" altLang="en-US"/>
          </a:p>
        </p:txBody>
      </p:sp>
      <p:pic>
        <p:nvPicPr>
          <p:cNvPr id="4" name="Content Placeholder 3"/>
          <p:cNvPicPr>
            <a:picLocks noChangeAspect="1"/>
          </p:cNvPicPr>
          <p:nvPr>
            <p:ph idx="1"/>
          </p:nvPr>
        </p:nvPicPr>
        <p:blipFill>
          <a:blip r:embed="rId1"/>
          <a:srcRect r="5577"/>
          <a:stretch>
            <a:fillRect/>
          </a:stretch>
        </p:blipFill>
        <p:spPr>
          <a:xfrm>
            <a:off x="5358765" y="1597025"/>
            <a:ext cx="6634480" cy="4473575"/>
          </a:xfrm>
          <a:prstGeom prst="rect">
            <a:avLst/>
          </a:prstGeom>
        </p:spPr>
      </p:pic>
      <p:sp>
        <p:nvSpPr>
          <p:cNvPr id="3" name="Text Box 2"/>
          <p:cNvSpPr txBox="1"/>
          <p:nvPr/>
        </p:nvSpPr>
        <p:spPr>
          <a:xfrm>
            <a:off x="504825" y="1265555"/>
            <a:ext cx="4095115" cy="734060"/>
          </a:xfrm>
          <a:prstGeom prst="rect">
            <a:avLst/>
          </a:prstGeom>
          <a:noFill/>
        </p:spPr>
        <p:txBody>
          <a:bodyPr wrap="square" rtlCol="0">
            <a:noAutofit/>
          </a:bodyPr>
          <a:p>
            <a:r>
              <a:rPr lang="en-US" altLang="en-US"/>
              <a:t>Division algorithm:</a:t>
            </a:r>
            <a:endParaRPr lang="en-US" altLang="en-US"/>
          </a:p>
          <a:p>
            <a:r>
              <a:rPr lang="en-US" altLang="en-US" b="1"/>
              <a:t>SLICO</a:t>
            </a:r>
            <a:r>
              <a:rPr lang="en-US" altLang="en-US"/>
              <a:t> superpixel segmentation algorithm</a:t>
            </a:r>
            <a:endParaRPr lang="en-US" altLang="en-US"/>
          </a:p>
          <a:p>
            <a:endParaRPr lang="en-US" altLang="en-US"/>
          </a:p>
          <a:p>
            <a:endParaRPr lang="en-US" altLang="en-US"/>
          </a:p>
        </p:txBody>
      </p:sp>
      <p:pic>
        <p:nvPicPr>
          <p:cNvPr id="5" name="Picture 4"/>
          <p:cNvPicPr/>
          <p:nvPr/>
        </p:nvPicPr>
        <p:blipFill>
          <a:blip r:embed="rId2"/>
          <a:srcRect l="1655" t="50417" r="33255"/>
          <a:stretch>
            <a:fillRect/>
          </a:stretch>
        </p:blipFill>
        <p:spPr>
          <a:xfrm>
            <a:off x="577850" y="1961515"/>
            <a:ext cx="4501515" cy="1766570"/>
          </a:xfrm>
          <a:prstGeom prst="rect">
            <a:avLst/>
          </a:prstGeom>
        </p:spPr>
      </p:pic>
      <p:pic>
        <p:nvPicPr>
          <p:cNvPr id="6" name="Picture 5"/>
          <p:cNvPicPr>
            <a:picLocks noChangeAspect="1"/>
          </p:cNvPicPr>
          <p:nvPr/>
        </p:nvPicPr>
        <p:blipFill>
          <a:blip r:embed="rId3"/>
          <a:stretch>
            <a:fillRect/>
          </a:stretch>
        </p:blipFill>
        <p:spPr>
          <a:xfrm>
            <a:off x="577850" y="4169410"/>
            <a:ext cx="4203065" cy="2072005"/>
          </a:xfrm>
          <a:prstGeom prst="rect">
            <a:avLst/>
          </a:prstGeom>
        </p:spPr>
      </p:pic>
      <p:sp>
        <p:nvSpPr>
          <p:cNvPr id="7" name="Text Box 6"/>
          <p:cNvSpPr txBox="1"/>
          <p:nvPr/>
        </p:nvSpPr>
        <p:spPr>
          <a:xfrm>
            <a:off x="577850" y="3764915"/>
            <a:ext cx="4095115" cy="404495"/>
          </a:xfrm>
          <a:prstGeom prst="rect">
            <a:avLst/>
          </a:prstGeom>
          <a:noFill/>
        </p:spPr>
        <p:txBody>
          <a:bodyPr wrap="square" rtlCol="0">
            <a:noAutofit/>
          </a:bodyPr>
          <a:p>
            <a:r>
              <a:rPr lang="en-US" altLang="en-US"/>
              <a:t>Algorithm Demonstration:</a:t>
            </a:r>
            <a:endParaRPr lang="en-US" altLang="en-US"/>
          </a:p>
          <a:p>
            <a:endParaRPr lang="en-US" altLang="en-US"/>
          </a:p>
          <a:p>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mc:AlternateContent xmlns:mc="http://schemas.openxmlformats.org/markup-compatibility/2006">
        <mc:Choice xmlns:a14="http://schemas.microsoft.com/office/drawing/2010/main" Requires="a14">
          <p:sp>
            <p:nvSpPr>
              <p:cNvPr id="2" name="标题 1"/>
              <p:cNvSpPr>
                <a:spLocks noGrp="1"/>
              </p:cNvSpPr>
              <p:nvPr>
                <p:ph type="title"/>
              </p:nvPr>
            </p:nvSpPr>
            <p:spPr>
              <a:xfrm>
                <a:off x="2498090" y="371475"/>
                <a:ext cx="7196455" cy="794385"/>
              </a:xfrm>
            </p:spPr>
            <p:txBody>
              <a:bodyPr>
                <a:normAutofit fontScale="90000"/>
              </a:bodyPr>
              <a:p>
                <a:r>
                  <a:rPr lang="en-US" altLang="zh-CN" sz="4000"/>
                  <a:t>Method - </a:t>
                </a:r>
                <a:r>
                  <a:rPr lang="en-US" altLang="en-US" sz="4000"/>
                  <a:t>Submodular Function  </a:t>
                </a:r>
                <a14:m>
                  <m:oMath xmlns:m="http://schemas.openxmlformats.org/officeDocument/2006/math">
                    <m:r>
                      <a:rPr lang="en-US" altLang="en-US" sz="4000" i="1">
                        <a:latin typeface="Cambria Math" panose="02040503050406030204" charset="0"/>
                        <a:cs typeface="Cambria Math" panose="02040503050406030204" charset="0"/>
                      </a:rPr>
                      <m:t>ℱ</m:t>
                    </m:r>
                    <m:r>
                      <a:rPr lang="en-US" altLang="en-US" sz="4000" i="1">
                        <a:latin typeface="Cambria Math" panose="02040503050406030204" charset="0"/>
                        <a:cs typeface="Cambria Math" panose="02040503050406030204" charset="0"/>
                      </a:rPr>
                      <m:t>(</m:t>
                    </m:r>
                    <m:r>
                      <a:rPr lang="en-US" altLang="en-US" sz="4000" i="1">
                        <a:latin typeface="Cambria Math" panose="02040503050406030204" charset="0"/>
                        <a:cs typeface="Cambria Math" panose="02040503050406030204" charset="0"/>
                      </a:rPr>
                      <m:t>𝑆</m:t>
                    </m:r>
                    <m:r>
                      <a:rPr lang="en-US" altLang="en-US" sz="4000" i="1">
                        <a:latin typeface="Cambria Math" panose="02040503050406030204" charset="0"/>
                        <a:cs typeface="Cambria Math" panose="02040503050406030204" charset="0"/>
                      </a:rPr>
                      <m:t>)</m:t>
                    </m:r>
                  </m:oMath>
                </a14:m>
                <a:r>
                  <a:rPr lang="en-US" altLang="zh-CN" sz="4000"/>
                  <a:t> </a:t>
                </a:r>
                <a:endParaRPr lang="en-US" altLang="zh-CN" sz="4000"/>
              </a:p>
            </p:txBody>
          </p:sp>
        </mc:Choice>
        <mc:Fallback>
          <p:sp>
            <p:nvSpPr>
              <p:cNvPr id="2" name="标题 1"/>
              <p:cNvSpPr>
                <a:spLocks noRot="1" noChangeAspect="1" noMove="1" noResize="1" noEditPoints="1" noAdjustHandles="1" noChangeArrowheads="1" noChangeShapeType="1" noTextEdit="1"/>
              </p:cNvSpPr>
              <p:nvPr>
                <p:ph type="title"/>
              </p:nvPr>
            </p:nvSpPr>
            <p:spPr>
              <a:xfrm>
                <a:off x="2498090" y="371475"/>
                <a:ext cx="7196455" cy="794385"/>
              </a:xfrm>
              <a:blipFill rotWithShape="1">
                <a:blip r:embed="rId1"/>
                <a:stretch>
                  <a:fillRect/>
                </a:stretch>
              </a:blipFill>
            </p:spPr>
            <p:txBody>
              <a:bodyPr/>
              <a:lstStyle/>
              <a:p>
                <a:r>
                  <a:rPr lang="en-US" altLang="en-US">
                    <a:noFill/>
                  </a:rPr>
                  <a:t> </a:t>
                </a:r>
              </a:p>
            </p:txBody>
          </p:sp>
        </mc:Fallback>
      </mc:AlternateContent>
      <p:sp>
        <p:nvSpPr>
          <p:cNvPr id="3" name="内容占位符 2"/>
          <p:cNvSpPr>
            <a:spLocks noGrp="1"/>
          </p:cNvSpPr>
          <p:nvPr>
            <p:ph idx="1"/>
          </p:nvPr>
        </p:nvSpPr>
        <p:spPr>
          <a:xfrm>
            <a:off x="838200" y="1210945"/>
            <a:ext cx="10515600" cy="4966335"/>
          </a:xfrm>
        </p:spPr>
        <p:txBody>
          <a:bodyPr/>
          <a:p>
            <a:r>
              <a:rPr lang="en-US" altLang="en-US"/>
              <a:t>Clue Score</a:t>
            </a:r>
            <a:endParaRPr lang="en-US" altLang="en-US"/>
          </a:p>
          <a:p>
            <a:endParaRPr lang="en-US" altLang="en-US"/>
          </a:p>
          <a:p>
            <a:endParaRPr lang="en-US" altLang="en-US"/>
          </a:p>
          <a:p>
            <a:r>
              <a:rPr lang="en-US" altLang="en-US"/>
              <a:t>Collaboration Score</a:t>
            </a:r>
            <a:endParaRPr lang="en-US" altLang="en-US"/>
          </a:p>
          <a:p>
            <a:endParaRPr lang="en-US" altLang="en-US"/>
          </a:p>
          <a:p>
            <a:endParaRPr lang="en-US" altLang="en-US"/>
          </a:p>
          <a:p>
            <a:r>
              <a:rPr lang="en-US" altLang="en-US"/>
              <a:t>Submodular Function</a:t>
            </a:r>
            <a:endParaRPr lang="en-US" altLang="en-US"/>
          </a:p>
        </p:txBody>
      </p:sp>
      <p:pic>
        <p:nvPicPr>
          <p:cNvPr id="4" name="Picture 3"/>
          <p:cNvPicPr>
            <a:picLocks noChangeAspect="1"/>
          </p:cNvPicPr>
          <p:nvPr/>
        </p:nvPicPr>
        <p:blipFill>
          <a:blip r:embed="rId2"/>
          <a:stretch>
            <a:fillRect/>
          </a:stretch>
        </p:blipFill>
        <p:spPr>
          <a:xfrm>
            <a:off x="1649730" y="5053965"/>
            <a:ext cx="8303895" cy="467360"/>
          </a:xfrm>
          <a:prstGeom prst="rect">
            <a:avLst/>
          </a:prstGeom>
        </p:spPr>
      </p:pic>
      <p:pic>
        <p:nvPicPr>
          <p:cNvPr id="5" name="Picture 4"/>
          <p:cNvPicPr>
            <a:picLocks noChangeAspect="1"/>
          </p:cNvPicPr>
          <p:nvPr/>
        </p:nvPicPr>
        <p:blipFill>
          <a:blip r:embed="rId3"/>
          <a:stretch>
            <a:fillRect/>
          </a:stretch>
        </p:blipFill>
        <p:spPr>
          <a:xfrm>
            <a:off x="1392555" y="3516630"/>
            <a:ext cx="8147685" cy="640715"/>
          </a:xfrm>
          <a:prstGeom prst="rect">
            <a:avLst/>
          </a:prstGeom>
        </p:spPr>
      </p:pic>
      <p:pic>
        <p:nvPicPr>
          <p:cNvPr id="6" name="Picture 5"/>
          <p:cNvPicPr>
            <a:picLocks noChangeAspect="1"/>
          </p:cNvPicPr>
          <p:nvPr/>
        </p:nvPicPr>
        <p:blipFill>
          <a:blip r:embed="rId4"/>
          <a:stretch>
            <a:fillRect/>
          </a:stretch>
        </p:blipFill>
        <p:spPr>
          <a:xfrm>
            <a:off x="1855470" y="1939925"/>
            <a:ext cx="7131050" cy="608965"/>
          </a:xfrm>
          <a:prstGeom prst="rect">
            <a:avLst/>
          </a:prstGeom>
        </p:spPr>
      </p:pic>
      <p:pic>
        <p:nvPicPr>
          <p:cNvPr id="7" name="2384804F-3998-4D57-9195-F3826E402611-6" descr="C:/Users/zhuge/AppData/Local/Temp/wpp.WDfIdBwpp"/>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6310" y="2613025"/>
            <a:ext cx="3311164" cy="2266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90775" y="365125"/>
            <a:ext cx="7410450" cy="926465"/>
          </a:xfrm>
        </p:spPr>
        <p:txBody>
          <a:bodyPr>
            <a:normAutofit/>
          </a:bodyPr>
          <a:p>
            <a:r>
              <a:rPr lang="en-US" altLang="zh-CN" sz="4000"/>
              <a:t>Method - </a:t>
            </a:r>
            <a:r>
              <a:rPr lang="en-US" altLang="en-US" sz="4000"/>
              <a:t>Saliency Map Generation</a:t>
            </a:r>
            <a:endParaRPr lang="en-US" altLang="en-US" sz="4000"/>
          </a:p>
        </p:txBody>
      </p:sp>
      <p:pic>
        <p:nvPicPr>
          <p:cNvPr id="4" name="Picture 3"/>
          <p:cNvPicPr>
            <a:picLocks noChangeAspect="1"/>
          </p:cNvPicPr>
          <p:nvPr/>
        </p:nvPicPr>
        <p:blipFill>
          <a:blip r:embed="rId1"/>
          <a:stretch>
            <a:fillRect/>
          </a:stretch>
        </p:blipFill>
        <p:spPr>
          <a:xfrm>
            <a:off x="2658110" y="1501140"/>
            <a:ext cx="6875780" cy="975995"/>
          </a:xfrm>
          <a:prstGeom prst="rect">
            <a:avLst/>
          </a:prstGeom>
        </p:spPr>
      </p:pic>
      <p:pic>
        <p:nvPicPr>
          <p:cNvPr id="5" name="Content Placeholder 3"/>
          <p:cNvPicPr>
            <a:picLocks noChangeAspect="1"/>
          </p:cNvPicPr>
          <p:nvPr/>
        </p:nvPicPr>
        <p:blipFill>
          <a:blip r:embed="rId2"/>
          <a:stretch>
            <a:fillRect/>
          </a:stretch>
        </p:blipFill>
        <p:spPr>
          <a:xfrm>
            <a:off x="127000" y="3082925"/>
            <a:ext cx="11937365" cy="36239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838200" y="1199515"/>
            <a:ext cx="5424170" cy="4977765"/>
          </a:xfrm>
        </p:spPr>
        <p:txBody>
          <a:bodyPr/>
          <a:p>
            <a:r>
              <a:rPr lang="en-US" altLang="en-US"/>
              <a:t>Faithfulness metric</a:t>
            </a:r>
            <a:endParaRPr lang="en-US" altLang="en-US"/>
          </a:p>
          <a:p>
            <a:pPr lvl="1"/>
            <a:r>
              <a:rPr lang="en-US" altLang="en-US"/>
              <a:t>Insertion </a:t>
            </a:r>
            <a:r>
              <a:rPr lang="en-US" altLang="en-US">
                <a:sym typeface="+mn-ea"/>
              </a:rPr>
              <a:t>scores</a:t>
            </a:r>
            <a:endParaRPr lang="en-US" altLang="en-US"/>
          </a:p>
          <a:p>
            <a:pPr lvl="1"/>
            <a:r>
              <a:rPr lang="en-US" altLang="en-US"/>
              <a:t>Deletion scores</a:t>
            </a:r>
            <a:endParaRPr lang="en-US" altLang="en-US"/>
          </a:p>
          <a:p>
            <a:pPr lvl="0"/>
            <a:r>
              <a:rPr lang="en-US" altLang="en-US"/>
              <a:t>Location Metrics</a:t>
            </a:r>
            <a:endParaRPr lang="en-US" altLang="en-US"/>
          </a:p>
          <a:p>
            <a:pPr lvl="1"/>
            <a:r>
              <a:rPr lang="en-US" altLang="en-US"/>
              <a:t>Point Game</a:t>
            </a:r>
            <a:endParaRPr lang="en-US" altLang="en-US"/>
          </a:p>
          <a:p>
            <a:pPr lvl="1"/>
            <a:endParaRPr lang="en-US" altLang="en-US"/>
          </a:p>
          <a:p>
            <a:pPr lvl="1"/>
            <a:endParaRPr lang="en-US" altLang="en-US"/>
          </a:p>
          <a:p>
            <a:pPr lvl="1"/>
            <a:r>
              <a:rPr lang="en-US" altLang="en-US"/>
              <a:t>Energy Point Game</a:t>
            </a:r>
            <a:endParaRPr lang="en-US" altLang="en-US"/>
          </a:p>
        </p:txBody>
      </p:sp>
      <p:sp>
        <p:nvSpPr>
          <p:cNvPr id="4" name="标题 1"/>
          <p:cNvSpPr>
            <a:spLocks noGrp="1"/>
          </p:cNvSpPr>
          <p:nvPr/>
        </p:nvSpPr>
        <p:spPr>
          <a:xfrm>
            <a:off x="4094480" y="365125"/>
            <a:ext cx="4003675" cy="704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a:t>Evaluation </a:t>
            </a:r>
            <a:r>
              <a:rPr lang="en-US" altLang="zh-CN" sz="4000"/>
              <a:t>Metrics</a:t>
            </a:r>
            <a:endParaRPr lang="en-US" altLang="zh-CN" sz="4000"/>
          </a:p>
        </p:txBody>
      </p:sp>
      <p:pic>
        <p:nvPicPr>
          <p:cNvPr id="5" name="2384804F-3998-4D57-9195-F3826E402611-4" descr="wpp"/>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58010" y="3429000"/>
            <a:ext cx="2222500" cy="475291"/>
          </a:xfrm>
          <a:prstGeom prst="rect">
            <a:avLst/>
          </a:prstGeom>
        </p:spPr>
      </p:pic>
      <p:pic>
        <p:nvPicPr>
          <p:cNvPr id="6" name="2384804F-3998-4D57-9195-F3826E402611-5" descr="wpp"/>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8010" y="4739640"/>
            <a:ext cx="4048125" cy="667519"/>
          </a:xfrm>
          <a:prstGeom prst="rect">
            <a:avLst/>
          </a:prstGeom>
        </p:spPr>
      </p:pic>
      <p:pic>
        <p:nvPicPr>
          <p:cNvPr id="7" name="Picture 6"/>
          <p:cNvPicPr>
            <a:picLocks noChangeAspect="1"/>
          </p:cNvPicPr>
          <p:nvPr/>
        </p:nvPicPr>
        <p:blipFill>
          <a:blip r:embed="rId5"/>
          <a:stretch>
            <a:fillRect/>
          </a:stretch>
        </p:blipFill>
        <p:spPr>
          <a:xfrm>
            <a:off x="7021830" y="2381250"/>
            <a:ext cx="3648710" cy="3159760"/>
          </a:xfrm>
          <a:prstGeom prst="rect">
            <a:avLst/>
          </a:prstGeom>
        </p:spPr>
      </p:pic>
      <p:sp>
        <p:nvSpPr>
          <p:cNvPr id="8" name="Text Box 7"/>
          <p:cNvSpPr txBox="1"/>
          <p:nvPr/>
        </p:nvSpPr>
        <p:spPr>
          <a:xfrm>
            <a:off x="7021830" y="1287780"/>
            <a:ext cx="3692525" cy="981710"/>
          </a:xfrm>
          <a:prstGeom prst="rect">
            <a:avLst/>
          </a:prstGeom>
          <a:noFill/>
        </p:spPr>
        <p:txBody>
          <a:bodyPr wrap="square" rtlCol="0">
            <a:noAutofit/>
          </a:bodyPr>
          <a:p>
            <a:r>
              <a:rPr lang="en-US"/>
              <a:t>Object Score:</a:t>
            </a:r>
            <a:endParaRPr lang="en-US"/>
          </a:p>
          <a:p>
            <a:endParaRPr lang="en-US"/>
          </a:p>
          <a:p>
            <a:r>
              <a:rPr lang="en-US"/>
              <a:t>Calculate AUC (Area Under Curve)</a:t>
            </a:r>
            <a:endParaRPr lang="en-US"/>
          </a:p>
        </p:txBody>
      </p:sp>
      <p:pic>
        <p:nvPicPr>
          <p:cNvPr id="9" name="Picture 8"/>
          <p:cNvPicPr>
            <a:picLocks noChangeAspect="1"/>
          </p:cNvPicPr>
          <p:nvPr/>
        </p:nvPicPr>
        <p:blipFill>
          <a:blip r:embed="rId6"/>
          <a:stretch>
            <a:fillRect/>
          </a:stretch>
        </p:blipFill>
        <p:spPr>
          <a:xfrm>
            <a:off x="8616315" y="1355090"/>
            <a:ext cx="1823085" cy="279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33650" y="193675"/>
            <a:ext cx="7124700" cy="856615"/>
          </a:xfrm>
        </p:spPr>
        <p:txBody>
          <a:bodyPr/>
          <a:p>
            <a:r>
              <a:rPr lang="en-US" altLang="zh-CN" sz="4000"/>
              <a:t>Methods for Comparing with VPS</a:t>
            </a:r>
            <a:endParaRPr lang="en-US" altLang="zh-CN" sz="4000"/>
          </a:p>
        </p:txBody>
      </p:sp>
      <p:sp>
        <p:nvSpPr>
          <p:cNvPr id="3" name="内容占位符 2"/>
          <p:cNvSpPr>
            <a:spLocks noGrp="1"/>
          </p:cNvSpPr>
          <p:nvPr>
            <p:ph idx="1"/>
          </p:nvPr>
        </p:nvSpPr>
        <p:spPr>
          <a:xfrm>
            <a:off x="487045" y="1825625"/>
            <a:ext cx="4655185" cy="3157855"/>
          </a:xfrm>
        </p:spPr>
        <p:txBody>
          <a:bodyPr>
            <a:normAutofit lnSpcReduction="10000"/>
          </a:bodyPr>
          <a:p>
            <a:r>
              <a:rPr lang="en-US" altLang="zh-CN"/>
              <a:t>Gradient-based methods:</a:t>
            </a:r>
            <a:endParaRPr lang="en-US" altLang="zh-CN"/>
          </a:p>
          <a:p>
            <a:pPr lvl="1"/>
            <a:r>
              <a:rPr lang="en-US" altLang="zh-CN" sz="2400"/>
              <a:t>Grad-CAM</a:t>
            </a:r>
            <a:endParaRPr lang="en-US" altLang="zh-CN" sz="2400"/>
          </a:p>
          <a:p>
            <a:pPr lvl="1"/>
            <a:r>
              <a:rPr lang="en-US" altLang="zh-CN" sz="2400"/>
              <a:t>SSGrad-CAM++</a:t>
            </a:r>
            <a:endParaRPr lang="en-US" altLang="zh-CN" sz="2400"/>
          </a:p>
          <a:p>
            <a:pPr lvl="1"/>
            <a:r>
              <a:rPr lang="en-US" altLang="zh-CN" sz="2400"/>
              <a:t>ODAM</a:t>
            </a:r>
            <a:endParaRPr lang="en-US" altLang="zh-CN" sz="2400"/>
          </a:p>
          <a:p>
            <a:pPr lvl="1"/>
            <a:endParaRPr lang="en-US" altLang="zh-CN" sz="2400"/>
          </a:p>
          <a:p>
            <a:pPr lvl="0"/>
            <a:r>
              <a:rPr lang="en-US" altLang="zh-CN"/>
              <a:t>Perturbation-based methods:</a:t>
            </a:r>
            <a:endParaRPr lang="en-US" altLang="zh-CN"/>
          </a:p>
          <a:p>
            <a:pPr lvl="1"/>
            <a:r>
              <a:rPr lang="en-US" altLang="zh-CN"/>
              <a:t>D-RISE</a:t>
            </a:r>
            <a:endParaRPr lang="en-US" altLang="zh-CN"/>
          </a:p>
          <a:p>
            <a:pPr lvl="1"/>
            <a:r>
              <a:rPr lang="en-US" altLang="zh-CN"/>
              <a:t>D-HSIC</a:t>
            </a:r>
            <a:endParaRPr lang="en-US" altLang="zh-CN"/>
          </a:p>
        </p:txBody>
      </p:sp>
      <p:pic>
        <p:nvPicPr>
          <p:cNvPr id="5" name="Picture 4" descr="1717034839534"/>
          <p:cNvPicPr>
            <a:picLocks noChangeAspect="1"/>
          </p:cNvPicPr>
          <p:nvPr/>
        </p:nvPicPr>
        <p:blipFill>
          <a:blip r:embed="rId1"/>
          <a:stretch>
            <a:fillRect/>
          </a:stretch>
        </p:blipFill>
        <p:spPr>
          <a:xfrm>
            <a:off x="6678930" y="1355090"/>
            <a:ext cx="5090160" cy="2582545"/>
          </a:xfrm>
          <a:prstGeom prst="rect">
            <a:avLst/>
          </a:prstGeom>
        </p:spPr>
      </p:pic>
      <p:pic>
        <p:nvPicPr>
          <p:cNvPr id="6" name="Picture 5" descr="1717034839534"/>
          <p:cNvPicPr>
            <a:picLocks noChangeAspect="1"/>
          </p:cNvPicPr>
          <p:nvPr/>
        </p:nvPicPr>
        <p:blipFill>
          <a:blip r:embed="rId2"/>
          <a:srcRect t="581" b="29419"/>
          <a:stretch>
            <a:fillRect/>
          </a:stretch>
        </p:blipFill>
        <p:spPr>
          <a:xfrm>
            <a:off x="5873750" y="4370705"/>
            <a:ext cx="6318250" cy="2373630"/>
          </a:xfrm>
          <a:prstGeom prst="rect">
            <a:avLst/>
          </a:prstGeom>
        </p:spPr>
      </p:pic>
      <p:sp>
        <p:nvSpPr>
          <p:cNvPr id="7" name="Text Box 6"/>
          <p:cNvSpPr txBox="1"/>
          <p:nvPr/>
        </p:nvSpPr>
        <p:spPr>
          <a:xfrm>
            <a:off x="5766435" y="2461895"/>
            <a:ext cx="831850" cy="368300"/>
          </a:xfrm>
          <a:prstGeom prst="rect">
            <a:avLst/>
          </a:prstGeom>
          <a:noFill/>
        </p:spPr>
        <p:txBody>
          <a:bodyPr wrap="square" rtlCol="0">
            <a:spAutoFit/>
          </a:bodyPr>
          <a:p>
            <a:r>
              <a:rPr lang="en-US"/>
              <a:t>ODAM</a:t>
            </a:r>
            <a:endParaRPr lang="en-US"/>
          </a:p>
        </p:txBody>
      </p:sp>
      <p:sp>
        <p:nvSpPr>
          <p:cNvPr id="8" name="Text Box 7"/>
          <p:cNvSpPr txBox="1"/>
          <p:nvPr/>
        </p:nvSpPr>
        <p:spPr>
          <a:xfrm>
            <a:off x="5232400" y="5373370"/>
            <a:ext cx="831850" cy="368300"/>
          </a:xfrm>
          <a:prstGeom prst="rect">
            <a:avLst/>
          </a:prstGeom>
          <a:noFill/>
        </p:spPr>
        <p:txBody>
          <a:bodyPr wrap="square" rtlCol="0">
            <a:spAutoFit/>
          </a:bodyPr>
          <a:p>
            <a:pPr marL="0" lvl="1"/>
            <a:r>
              <a:rPr lang="en-US" altLang="zh-CN">
                <a:sym typeface="+mn-ea"/>
              </a:rPr>
              <a:t>D-RISE</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11295" y="365125"/>
            <a:ext cx="4169410" cy="795020"/>
          </a:xfrm>
        </p:spPr>
        <p:txBody>
          <a:bodyPr/>
          <a:p>
            <a:r>
              <a:rPr lang="en-US" altLang="zh-CN" sz="4000"/>
              <a:t>Experiment Results</a:t>
            </a:r>
            <a:endParaRPr lang="en-US" altLang="zh-CN" sz="4000"/>
          </a:p>
        </p:txBody>
      </p:sp>
      <p:pic>
        <p:nvPicPr>
          <p:cNvPr id="5" name="Content Placeholder 4"/>
          <p:cNvPicPr>
            <a:picLocks noChangeAspect="1"/>
          </p:cNvPicPr>
          <p:nvPr>
            <p:ph idx="1"/>
          </p:nvPr>
        </p:nvPicPr>
        <p:blipFill>
          <a:blip r:embed="rId1"/>
          <a:stretch>
            <a:fillRect/>
          </a:stretch>
        </p:blipFill>
        <p:spPr>
          <a:xfrm>
            <a:off x="838200" y="2051685"/>
            <a:ext cx="10515600" cy="4290695"/>
          </a:xfrm>
          <a:prstGeom prst="rect">
            <a:avLst/>
          </a:prstGeom>
        </p:spPr>
      </p:pic>
      <p:sp>
        <p:nvSpPr>
          <p:cNvPr id="6" name="Text Box 5"/>
          <p:cNvSpPr txBox="1"/>
          <p:nvPr/>
        </p:nvSpPr>
        <p:spPr>
          <a:xfrm>
            <a:off x="1421765" y="1222375"/>
            <a:ext cx="9349105" cy="706755"/>
          </a:xfrm>
          <a:prstGeom prst="rect">
            <a:avLst/>
          </a:prstGeom>
        </p:spPr>
        <p:txBody>
          <a:bodyPr wrap="square">
            <a:spAutoFit/>
          </a:bodyPr>
          <a:p>
            <a:r>
              <a:rPr lang="en-US" altLang="zh-CN" sz="2000" b="0" i="0">
                <a:solidFill>
                  <a:srgbClr val="000000"/>
                </a:solidFill>
              </a:rPr>
              <a:t>Results of </a:t>
            </a:r>
            <a:r>
              <a:rPr lang="en-US" altLang="zh-CN" sz="2000" b="0" i="0">
                <a:solidFill>
                  <a:srgbClr val="FF0000"/>
                </a:solidFill>
              </a:rPr>
              <a:t>Grounding DINO</a:t>
            </a:r>
            <a:r>
              <a:rPr lang="en-US" altLang="zh-CN" sz="2000" b="0" i="0">
                <a:solidFill>
                  <a:srgbClr val="000000"/>
                </a:solidFill>
              </a:rPr>
              <a:t> for interpreting </a:t>
            </a:r>
            <a:r>
              <a:rPr lang="en-US" altLang="zh-CN" sz="2000" i="0" u="sng">
                <a:solidFill>
                  <a:srgbClr val="000000"/>
                </a:solidFill>
              </a:rPr>
              <a:t>object localization tasks</a:t>
            </a:r>
            <a:r>
              <a:rPr lang="en-US" altLang="zh-CN" sz="2000" b="0" i="0">
                <a:solidFill>
                  <a:srgbClr val="000000"/>
                </a:solidFill>
              </a:rPr>
              <a:t> on the MS COCO, RefCOCO, and LVIS datasets</a:t>
            </a:r>
            <a:endParaRPr lang="en-US" altLang="zh-CN" sz="2000" b="0" i="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11295" y="365125"/>
            <a:ext cx="4169410" cy="795020"/>
          </a:xfrm>
        </p:spPr>
        <p:txBody>
          <a:bodyPr/>
          <a:p>
            <a:r>
              <a:rPr lang="en-US" altLang="zh-CN" sz="4000"/>
              <a:t>Experiment Results</a:t>
            </a:r>
            <a:endParaRPr lang="en-US" altLang="zh-CN" sz="4000"/>
          </a:p>
        </p:txBody>
      </p:sp>
      <p:pic>
        <p:nvPicPr>
          <p:cNvPr id="4" name="Content Placeholder 3"/>
          <p:cNvPicPr>
            <a:picLocks noChangeAspect="1"/>
          </p:cNvPicPr>
          <p:nvPr>
            <p:ph idx="1"/>
          </p:nvPr>
        </p:nvPicPr>
        <p:blipFill>
          <a:blip r:embed="rId1"/>
          <a:stretch>
            <a:fillRect/>
          </a:stretch>
        </p:blipFill>
        <p:spPr>
          <a:xfrm>
            <a:off x="54610" y="2524125"/>
            <a:ext cx="11947525" cy="3696335"/>
          </a:xfrm>
          <a:prstGeom prst="rect">
            <a:avLst/>
          </a:prstGeom>
        </p:spPr>
      </p:pic>
      <p:sp>
        <p:nvSpPr>
          <p:cNvPr id="6" name="Text Box 5"/>
          <p:cNvSpPr txBox="1"/>
          <p:nvPr/>
        </p:nvSpPr>
        <p:spPr>
          <a:xfrm>
            <a:off x="1353820" y="1382395"/>
            <a:ext cx="9349105" cy="706755"/>
          </a:xfrm>
          <a:prstGeom prst="rect">
            <a:avLst/>
          </a:prstGeom>
        </p:spPr>
        <p:txBody>
          <a:bodyPr wrap="square">
            <a:spAutoFit/>
          </a:bodyPr>
          <a:p>
            <a:r>
              <a:rPr lang="en-US" altLang="zh-CN" sz="2000" b="0" i="0">
                <a:solidFill>
                  <a:srgbClr val="000000"/>
                </a:solidFill>
              </a:rPr>
              <a:t>Visualization results of </a:t>
            </a:r>
            <a:r>
              <a:rPr lang="en-US" altLang="zh-CN" sz="2000" b="0" i="0">
                <a:solidFill>
                  <a:srgbClr val="FF0000"/>
                </a:solidFill>
              </a:rPr>
              <a:t>Grounding DINO</a:t>
            </a:r>
            <a:r>
              <a:rPr lang="en-US" altLang="zh-CN" sz="2000" b="0" i="0">
                <a:solidFill>
                  <a:srgbClr val="000000"/>
                </a:solidFill>
              </a:rPr>
              <a:t> for interpreting </a:t>
            </a:r>
            <a:r>
              <a:rPr lang="en-US" altLang="zh-CN" sz="2000" i="0" u="sng">
                <a:solidFill>
                  <a:srgbClr val="000000"/>
                </a:solidFill>
              </a:rPr>
              <a:t>object localization tasks</a:t>
            </a:r>
            <a:r>
              <a:rPr lang="en-US" altLang="zh-CN" sz="2000" b="0" i="0">
                <a:solidFill>
                  <a:srgbClr val="000000"/>
                </a:solidFill>
              </a:rPr>
              <a:t> on the MS COCO, RefCOCO, and LVIS datasets</a:t>
            </a:r>
            <a:endParaRPr lang="en-US" altLang="zh-CN" sz="2000" b="0" i="0">
              <a:solidFill>
                <a:srgbClr val="000000"/>
              </a:solidFill>
            </a:endParaRPr>
          </a:p>
        </p:txBody>
      </p:sp>
    </p:spTree>
  </p:cSld>
  <p:clrMapOvr>
    <a:masterClrMapping/>
  </p:clrMapOvr>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2384804F-3998-4D57-9195-F3826E402611-1">
      <extobjdata type="2384804F-3998-4D57-9195-F3826E402611" data="ewoJIkltZ1NldHRpbmdKc29uIiA6ICJ7XCJoZWlnaHRcIjoxNy44NTcxNDI4NTcxNDI4NTQsXCJ3aWR0aFwiOjI1Ny4xNDI4NTcxNDI4NTcxfSIsCgkiTGF0ZXgiIDogImYoXFxtYXRoYmZ7SX0pPVxceyAoYl9pLGNfaSxzX2kpIHxpPTEsMiwuLi4sTiBcXH0iLAoJIkxhdGV4SW1nQmFzZTY0IiA6ICJQSE4yWnlCNGJXeHVjejBpYUhSMGNEb3ZMM2QzZHk1M015NXZjbWN2TWpBd01DOXpkbWNpSUhkcFpIUm9QU0l6TXk0d01EZGxlQ0lnYUdWcFoyaDBQU0l5TGpJMk1tVjRJaUJ5YjJ4bFBTSnBiV2NpSUdadlkzVnpZV0pzWlQwaVptRnNjMlVpSUhacFpYZENiM2c5SWpBZ0xUYzFNQ0F4TkRVNE9TNHpJREV3TURBaUlIaHRiRzV6T25oc2FXNXJQU0pvZEhSd09pOHZkM2QzTG5jekxtOXlaeTh4T1RrNUwzaHNhVzVySWlCaGNtbGhMV2hwWkdSbGJqMGlkSEoxWlNJZ2MzUjViR1U5SW5abGNuUnBZMkZzTFdGc2FXZHVPaUF0TUM0MU5qWmxlRHNnYldGNExYZHBaSFJvT2lBNU9DVTdJajQ4WkdWbWN6NDhjR0YwYUNCcFpEMGlUVXBZTFRVMExWUkZXQzFKTFRGRU5EVXpJaUJrUFNKTk1URTRJQzB4TmpKUk1USXdJQzB4TmpJZ01USTBJQzB4TmpSVU1UTTFJQzB4TmpkVU1UUTNJQzB4TmpoUk1UWXdJQzB4TmpnZ01UY3hJQzB4TlRWVU1UZzNJQzB4TWpaUk1UazNJQzA1T1NBeU1qRWdNamRVTWpZM0lESTJOMVF5T0RrZ016Z3lWak00TlVneU5ESlJNVGsxSURNNE5TQXhPVElnTXpnM1VURTRPQ0F6T1RBZ01UZzRJRE01TjB3eE9UVWdOREkxVVRFNU55QTBNekFnTWpBeklEUXpNRlF5TlRBZ05ETXhVVEk1T0NBME16RWdNams0SURRek1sRXlPVGdnTkRNMElETXdOeUEwT0RKVU16RTVJRFUwTUZFek5UWWdOekExSURRMk5TQTNNRFZSTlRBeUlEY3dNeUExTWpZZ05qZ3pWRFUxTUNBMk16QlJOVFV3SURVNU5DQTFNamtnTlRjNFZEUTROeUExTmpGUk5EUXpJRFUyTVNBME5ETWdOakF6VVRRME15QTJNaklnTkRVMElEWXpObFEwTnpnZ05qVTNURFE0TnlBMk5qSlJORGN4SURZMk9DQTBOVGNnTmpZNFVUUTBOU0EyTmpnZ05ETTBJRFkxT0ZRME1Ua2dOak13VVRReE1pQTJNREVnTkRBeklEVTFNbFF6T0RjZ05EWTVWRE00TUNBME16TlJNemd3SURRek1TQTBNelVnTkRNeFVUUTRNQ0EwTXpFZ05EZzNJRFF6TUZRME9UZ2dOREkwVVRRNU9TQTBNakFnTkRrMklEUXdOMVEwT1RFZ016a3hVVFE0T1NBek9EWWdORGd5SURNNE5sUTBNamdnTXpnMVNETTNNa3d6TkRrZ01qWXpVVE13TVNBeE5TQXlPRElnTFRRM1VUSTFOU0F0TVRNeUlESXhNaUF0TVRjelVURTNOU0F0TWpBMUlERXpPU0F0TWpBMVVURXdOeUF0TWpBMUlEZ3hJQzB4T0RaVU5UVWdMVEV6TWxFMU5TQXRPVFVnTnpZZ0xUYzRWREV4T0NBdE5qRlJNVFl5SUMwMk1TQXhOaklnTFRFd00xRXhOaklnTFRFeU1pQXhOVEVnTFRFek5sUXhNamNnTFRFMU4wd3hNVGdnTFRFMk1sb2lMejQ4Y0dGMGFDQnBaRDBpVFVwWUxUVTBMVlJGV0MxT0xUSTRJaUJrUFNKTk9UUWdNalV3VVRrMElETXhPU0F4TURRZ016Z3hWREV5TnlBME9EaFVNVFkwSURVM05sUXlNRElnTmpRelZESTBOQ0EyT1RWVU1qYzNJRGN5T1ZRek1ESWdOelV3U0RNeE5VZ3pNVGxSTXpNeklEYzFNQ0F6TXpNZ056UXhVVE16TXlBM016Z2dNekUySURjeU1GUXlOelVnTmpZM1ZESXlOaUExT0RGVU1UZzBJRFEwTTFReE5qY2dNalV3VkRFNE5DQTFPRlF5TWpVZ0xUZ3hWREkzTkNBdE1UWTNWRE14TmlBdE1qSXdWRE16TXlBdE1qUXhVVE16TXlBdE1qVXdJRE14T0NBdE1qVXdTRE14TlVnek1ESk1NamMwSUMweU1qWlJNVGd3SUMweE5ERWdNVE0zSUMweE5GUTVOQ0F5TlRCYUlpOCtQSEJoZEdnZ2FXUTlJazFLV0MwMU5DMVVSVmd0UWkweFJEUXdPQ0lnWkQwaVRUTTVOeUF3VVRNM01DQXpJREl4T0NBelVUWTFJRE1nTXpnZ01FZ3lOVlkyTWtneE16bFdOakkwU0RJMVZqWTROa2d6T0ZFMk5TQTJPRE1nTWpFNElEWTRNMUV6TnpBZ05qZ3pJRE01TnlBMk9EWklOREV3VmpZeU5FZ3lPVFpXTmpKSU5ERXdWakJJTXprM1dpSXZQanh3WVhSb0lHbGtQU0pOU2xndE5UUXRWRVZZTFU0dE1qa2lJR1E5SWswMk1DQTNORGxNTmpRZ056VXdVVFk1SURjMU1DQTNOQ0EzTlRCSU9EWk1NVEUwSURjeU5sRXlNRGdnTmpReElESTFNU0ExTVRSVU1qazBJREkxTUZFeU9UUWdNVGd5SURJNE5DQXhNVGxVTWpZeElERXlWREl5TkNBdE56WlVNVGcySUMweE5ETlVNVFExSUMweE9UUlVNVEV6SUMweU1qZFVPVEFnTFRJME5sRTROeUF0TWpRNUlEZzJJQzB5TlRCSU56UlJOallnTFRJMU1DQTJNeUF0TWpVd1ZEVTRJQzB5TkRkVU5UVWdMVEl6T0ZFMU5pQXRNak0zSURZMklDMHlNalZSTWpJeElDMDJOQ0F5TWpFZ01qVXdWRFkySURjeU5WRTFOaUEzTXpjZ05UVWdOek00VVRVMUlEYzBOaUEyTUNBM05EbGFJaTgrUEhCaGRHZ2dhV1E5SWsxS1dDMDFOQzFVUlZndFRpMHpSQ0lnWkQwaVRUVTJJRE0wTjFFMU5pQXpOakFnTnpBZ016WTNTRGN3TjFFM01qSWdNelU1SURjeU1pQXpORGRSTnpJeUlETXpOaUEzTURnZ016STRURE01TUNBek1qZElOekpSTlRZZ016TXlJRFUySURNME4xcE5OVFlnTVRVelVUVTJJREUyT0NBM01pQXhOek5JTnpBNFVUY3lNaUF4TmpNZ056SXlJREUxTTFFM01qSWdNVFF3SURjd055QXhNek5JTnpCUk5UWWdNVFF3SURVMklERTFNMW9pTHo0OGNHRjBhQ0JwWkQwaVRVcFlMVFUwTFZSRldDMU9MVGRDSWlCa1BTSk5ORE0wSUMweU16RlJORE0wSUMweU5EUWdOREk0SUMweU5UQklOREV3VVRJNE1TQXRNalV3SURJek1DQXRNVGcwVVRJeU5TQXRNVGMzSURJeU1pQXRNVGN5VkRJeE55QXRNVFl4VkRJeE15QXRNVFE0VkRJeE1TQXRNVE16VkRJeE1DQXRNVEV4VkRJd09TQXRPRFJVTWpBNUlDMDBOMVF5TURrZ01GRXlNRGtnTWpFZ01qQTVJRFV6VVRJd09DQXhORElnTWpBMElERTFNMUV5TURNZ01UVTBJREl3TXlBeE5UVlJNVGc1SURFNU1TQXhOVE1nTWpFeFZEZ3lJREl6TVZFM01TQXlNekVnTmpnZ01qTTBWRFkxSURJMU1GUTJPQ0F5TmpaVU9ESWdNalk1VVRFeE5pQXlOamtnTVRVeUlESTRPVlF5TURNZ016UTFVVEl3T0NBek5UWWdNakE0SURNM04xUXlNRGtnTlRJNVZqVTNPVkV5TURrZ05qTTBJREl4TlNBMk5UWlVNalEwSURZNU9GRXlOekFnTnpJMElETXlOQ0EzTkRCUk16WXhJRGMwT0NBek56Y2dOelE1VVRNM09TQTNORGtnTXprd0lEYzBPVlEwTURnZ056VXdTRFF5T0ZFME16UWdOelEwSURRek5DQTNNekpSTkRNMElEY3hPU0EwTXpFZ056RTJVVFF5T1NBM01UTWdOREUxSURjeE0xRXpOaklnTnpFd0lETXpNaUEyT0RsVU1qazJJRFkwTjFFeU9URWdOak0wSURJNU1TQTBPVGxXTkRFM1VUSTVNU0F6TnpBZ01qZzRJRE0xTTFReU56RWdNekUwVVRJME1DQXlOekVnTVRnMElESTFOVXd4TnpBZ01qVXdUREU0TkNBeU5EVlJNakF5SURJek9TQXlNakFnTWpNd1ZESTJNaUF4T1RaVU1qa3dJREV6TjFFeU9URWdNVE14SURJNU1TQXhVVEk1TVNBdE1UTTBJREk1TmlBdE1UUTNVVE13TmlBdE1UYzBJRE16T1NBdE1Ua3lWRFF4TlNBdE1qRXpVVFF5T1NBdE1qRXpJRFF6TVNBdE1qRTJVVFF6TkNBdE1qRTVJRFF6TkNBdE1qTXhXaUl2UGp4d1lYUm9JR2xrUFNKTlNsZ3ROVFF0VkVWWUxVa3RNVVEwTkVZaUlHUTlJazAzTXlBMk5EZFJOek1nTmpVM0lEYzNJRFkzTUZRNE9TQTJPRE5ST1RBZ05qZ3pJREUyTVNBMk9EaFVNak0wSURZNU5GRXlORFlnTmprMElESTBOaUEyT0RWVU1qRXlJRFUwTWxFeU1EUWdOVEE0SURFNU5TQTBOekpVTVRnd0lEUXhPRXd4TnpZZ016azVVVEUzTmlBek9UWWdNVGd5SURRd01sRXlNekVnTkRReUlESTRNeUEwTkRKUk16UTFJRFEwTWlBek9ETWdNemsyVkRReU1pQXlPREJSTkRJeUlERTJPU0F6TkRNZ056bFVNVGN6SUMweE1WRXhNak1nTFRFeElEZ3lJREkzVkRRd0lERTFNRll4TlRsUk5EQWdNVGd3SURRNElESXhOMVE1TnlBME1UUlJNVFEzSURZeE1TQXhORGNnTmpJelZERXdPU0EyTXpkUk1UQTBJRFl6TnlBeE1ERWdOak0zU0RrMlVUZzJJRFl6TnlBNE15QTJNemRVTnpZZ05qUXdWRGN6SURZME4xcE5Nek0ySURNeU5WWXpNekZSTXpNMklEUXdOU0F5TnpVZ05EQTFVVEkxT0NBME1EVWdNalF3SURNNU4xUXlNRGNnTXpjMlZERTRNU0F6TlRKVU1UWXpJRE16TUV3eE5UY2dNekl5VERFek5pQXlNelpSTVRFMElERTFNQ0F4TVRRZ01URTBVVEV4TkNBMk5pQXhNemdnTkRKUk1UVTBJREkySURFM09DQXlObEV5TVRFZ01qWWdNalExSURVNFVUSTNNQ0E0TVNBeU9EVWdNVEUwVkRNeE9DQXlNVGxSTXpNMklESTVNU0F6TXpZZ016STFXaUl2UGp4d1lYUm9JR2xrUFNKTlNsZ3ROVFF0VkVWWUxVa3RNVVEwTlRZaUlHUTlJazB4T0RRZ05qQXdVVEU0TkNBMk1qUWdNakF6SURZME1sUXlORGNnTmpZeFVUSTJOU0EyTmpFZ01qYzNJRFkwT1ZReU9UQWdOakU1VVRJNU1DQTFPVFlnTWpjd0lEVTNOMVF5TWpZZ05UVTNVVEl4TVNBMU5UY2dNVGs0SURVMk4xUXhPRFFnTmpBd1drMHlNU0F5T0RkUk1qRWdNamsxSURNd0lETXhPRlExTkNBek5qbFVPVGdnTkRJd1ZERTFPQ0EwTkRKUk1UazNJRFEwTWlBeU1qTWdOREU1VkRJMU1DQXpOVGRSTWpVd0lETTBNQ0F5TXpZZ016QXhWREU1TmlBeE9UWlVNVFUwSURnelVURTBPU0EyTVNBeE5Ea2dOVEZSTVRRNUlESTJJREUyTmlBeU5sRXhOelVnTWpZZ01UZzFJREk1VkRJd09DQTBNMVF5TXpVZ056aFVNall3SURFek4xRXlOak1nTVRRNUlESTJOU0F4TlRGVU1qZ3lJREUxTTFFek1ESWdNVFV6SURNd01pQXhORE5STXpBeUlERXpOU0F5T1RNZ01URXlWREkyT0NBMk1WUXlNak1nTVRGVU1UWXhJQzB4TVZFeE1qa2dMVEV4SURFd01pQXhNRlEzTkNBM05GRTNOQ0E1TVNBM09TQXhNRFpVTVRJeUlESXlNRkV4TmpBZ016SXhJREUyTmlBek5ERlVNVGN6SURNNE1GRXhOek1nTkRBMElERTFOaUEwTURSSU1UVTBVVEV5TkNBME1EUWdPVGtnTXpjeFZEWXhJREk0TjFFMk1DQXlPRFlnTlRrZ01qZzBWRFU0SURJNE1WUTFOaUF5TnpsVU5UTWdNamM0VkRRNUlESTNPRlEwTVNBeU56aElNamRSTWpFZ01qZzBJREl4SURJNE4xb2lMejQ4Y0dGMGFDQnBaRDBpVFVwWUxUVTBMVlJGV0MxT0xUSkRJaUJrUFNKTk56Z2dNelZVTnpnZ05qQlVPVFFnTVRBelZERXpOeUF4TWpGUk1UWTFJREV5TVNBeE9EY2dPVFpVTWpFd0lEaFJNakV3SUMweU55QXlNREVnTFRZd1ZERTRNQ0F0TVRFM1ZERTFOQ0F0TVRVNFZERXpNQ0F0TVRnMVZERXhOeUF0TVRrMFVURXhNeUF0TVRrMElERXdOQ0F0TVRnMVZEazFJQzB4TnpKUk9UVWdMVEUyT0NBeE1EWWdMVEUxTmxReE16RWdMVEV5TmxReE5UY2dMVGMyVkRFM015QXRNMVk1VERFM01pQTRVVEUzTUNBM0lERTJOeUEyVkRFMk1TQXpWREUxTWlBeFZERTBNQ0F3VVRFeE15QXdJRGsySURFM1dpSXZQanh3WVhSb0lHbGtQU0pOU2xndE5UUXRWRVZZTFVrdE1VUTBOVEFpSUdROUlrMHpOQ0F4TlRsUk16UWdNalk0SURFeU1DQXpOVFZVTXpBMklEUTBNbEV6TmpJZ05EUXlJRE01TkNBME1UaFVOREkzSURNMU5WRTBNamNnTXpJMklEUXdPQ0F6TURaVU16WXdJREk0TlZFek5ERWdNamcxSURNek1DQXlPVFZVTXpFNUlETXlOVlF6TXpBZ016VTVWRE0xTWlBek9EQlVNelkySURNNE5rZ3pOamRSTXpZM0lETTRPQ0F6TmpFZ016a3lWRE0wTUNBME1EQlVNekEySURRd05GRXlOellnTkRBMElESTBPU0F6T1RCUk1qSTRJRE00TVNBeU1EWWdNelU1VVRFMk1pQXpNVFVnTVRReUlESXpOVlF4TWpFZ01URTVVVEV5TVNBM015QXhORGNnTlRCUk1UWTVJREkySURJd05TQXlOa2d5TURsUk16SXhJREkySURNNU5DQXhNVEZSTkRBeklERXlNU0EwTURZZ01USXhVVFF4TUNBeE1qRWdOREU1SURFeE1sUTBNamtnT1RoVU5ESXdJRGd6VkRNNU1TQTFOVlF6TkRZZ01qVlVNamd5SURCVU1qQXlJQzB4TVZFeE1qY2dMVEV4SURneElETTNWRE0wSURFMU9Wb2lMejQ4Y0dGMGFDQnBaRDBpVFVwWUxUVTBMVlJGV0MxSkxURkVORFl3SWlCa1BTSk5NVE14SURJNE9WRXhNekVnTXpJeElERTBOeUF6TlRSVU1qQXpJRFF4TlZRek1EQWdORFF5VVRNMk1pQTBORElnTXprd0lEUXhOVlEwTVRrZ016VTFVVFF4T1NBek1qTWdOREF5SURNd09GUXpOalFnTWpreVVUTTFNU0F5T1RJZ016UXdJRE13TUZRek1qZ2dNekkyVVRNeU9DQXpORElnTXpNM0lETTFORlF6TlRRZ016Y3lWRE0yTnlBek56aFJNelk0SURNM09DQXpOamdnTXpjNVVUTTJPQ0F6T0RJZ016WXhJRE00T0ZRek16WWdNems1VkRJNU55QTBNRFZSTWpRNUlEUXdOU0F5TWpjZ016YzVWREl3TkNBek1qWlJNakEwSURNd01TQXlNak1nTWpreFZESTNPQ0F5TnpSVU16TXdJREkxT1ZFek9UWWdNak13SURNNU5pQXhOak5STXprMklERXpOU0F6T0RVZ01UQTNWRE0xTWlBMU1WUXlPRGtnTjFReE9UVWdMVEV3VVRFeE9DQXRNVEFnT0RZZ01UbFVOVE1nT0RkUk5UTWdNVEkySURjMElERTBNMVF4TVRnZ01UWXdVVEV6TXlBeE5qQWdNVFEySURFMU1WUXhOakFnTVRJd1VURTJNQ0E1TkNBeE5ESWdOelpVTVRFeElEVTRVVEV3T1NBMU55QXhNRGdnTlRkVU1UQTNJRFUxVVRFd09DQTFNaUF4TVRVZ05EZFVNVFEySURNMFZESXdNU0F5TjFFeU16Y2dNamNnTWpZeklETTRWRE13TVNBMk5sUXpNVGdnT1RkVU16SXpJREV5TWxFek1qTWdNVFV3SURNd01pQXhOalJVTWpVMElERTRNVlF4T1RVZ01UazJWREUwT0NBeU16RlJNVE14SURJMU5pQXhNekVnTWpnNVdpSXZQanh3WVhSb0lHbGtQU0pOU2xndE5UUXRWRVZZTFU0dE4wTWlJR1E5SWsweE16a2dMVEkwT1VneE16ZFJNVEkxSUMweU5Ea2dNVEU1SUMweU16VldNalV4VERFeU1DQTNNemRSTVRNd0lEYzFNQ0F4TXprZ056VXdVVEUxTWlBM05UQWdNVFU1SURjek5WWXRNak0xVVRFMU1TQXRNalE1SURFME1TQXRNalE1U0RFek9Wb2lMejQ4Y0dGMGFDQnBaRDBpVFVwWUxUVTBMVlJGV0MxT0xUTXhJaUJrUFNKTk1qRXpJRFUzT0V3eU1EQWdOVGN6VVRFNE5pQTFOamdnTVRZd0lEVTJNMVF4TURJZ05UVTJTRGd6VmpZd01rZ3hNREpSTVRRNUlEWXdOQ0F4T0RrZ05qRTNWREkwTlNBMk5ERlVNamN6SURZMk0xRXlOelVnTmpZMklESTROU0EyTmpaUk1qazBJRFkyTmlBek1ESWdOall3VmpNMk1Vd3pNRE1nTmpGUk16RXdJRFUwSURNeE5TQTFNbFF6TXprZ05EaFVOREF4SURRMlNEUXlOMVl3U0RReE5sRXpPVFVnTXlBeU5UY2dNMUV4TWpFZ015QXhNREFnTUVnNE9GWTBOa2d4TVRSUk1UTTJJRFEySURFMU1pQTBObFF4TnpjZ05EZFVNVGt6SURVd1ZESXdNU0ExTWxReU1EY2dOVGRVTWpFeklEWXhWalUzT0ZvaUx6NDhjR0YwYUNCcFpEMGlUVXBZTFRVMExWUkZXQzFPTFRNeUlpQmtQU0pOTVRBNUlEUXlPVkU0TWlBME1qa2dOallnTkRRM1ZEVXdJRFE1TVZFMU1DQTFOaklnTVRBeklEWXhORlF5TXpVZ05qWTJVVE15TmlBMk5qWWdNemczSURZeE1GUTBORGtnTkRZMVVUUTBPU0EwTWpJZ05ESTVJRE00TTFRek9ERWdNekUxVkRNd01TQXlOREZSTWpZMUlESXhNQ0F5TURFZ01UUTVUREUwTWlBNU0wd3lNVGdnT1RKUk16YzFJRGt5SURNNE5TQTVOMUV6T1RJZ09Ua2dOREE1SURFNE5sWXhPRGxJTkRRNVZqRTRObEUwTkRnZ01UZ3pJRFF6TmlBNU5WUTBNakVnTTFZd1NEVXdWakU1VmpNeFVUVXdJRE00SURVMklEUTJWRGcySURneFVURXhOU0F4TVRNZ01UTTJJREV6TjFFeE5EVWdNVFEzSURFM01DQXhOelJVTWpBMElESXhNVlF5TXpNZ01qUTBWREkyTVNBeU56aFVNamcwSURNd09GUXpNRFVnTXpRd1ZETXlNQ0F6TmpsVU16TXpJRFF3TVZRek5EQWdORE14VkRNME15QTBOalJSTXpReklEVXlOeUF6TURrZ05UY3pWREl4TWlBMk1UbFJNVGM1SURZeE9TQXhOVFFnTmpBeVZERXhPU0ExTmpsVU1UQTVJRFUxTUZFeE1Ea2dOVFE1SURFeE5DQTFORGxSTVRNeUlEVTBPU0F4TlRFZ05UTTFWREUzTUNBME9EbFJNVGN3SURRMk5DQXhOVFFnTkRRM1ZERXdPU0EwTWpsYUlpOCtQSEJoZEdnZ2FXUTlJazFLV0MwMU5DMVVSVmd0VGkweVJTSWdaRDBpVFRjNElEWXdVVGM0SURnMElEazFJREV3TWxReE16Z2dNVEl3VVRFMk1pQXhNakFnTVRnd0lERXdORlF4T1RrZ05qRlJNVGs1SURNMklERTRNaUF4T0ZReE16a2dNRlE1TmlBeE4xUTNPQ0EyTUZvaUx6NDhjR0YwYUNCcFpEMGlUVXBZTFRVMExWUkZXQzFKTFRGRU5EUXhJaUJrUFNKTk1qTTBJRFl6TjFFeU16RWdOak0zSURJeU5pQTJNemRSTWpBeElEWXpOeUF4T1RZZ05qTTRWREU1TVNBMk5EbFJNVGt4SURZM05pQXlNRElnTmpneVVUSXdOQ0EyT0RNZ01qazVJRFk0TTFFek56WWdOamd6SURNNE55QTJPRE5VTkRBeElEWTNOMUUyTVRJZ01UZ3hJRFl4TmlBeE5qaE1OamN3SURNNE1WRTNNak1nTlRreUlEY3lNeUEyTURaUk56SXpJRFl6TXlBMk5Ua2dOak0zVVRZek5TQTJNemNnTmpNMUlEWTBPRkUyTXpVZ05qVXdJRFl6TnlBMk5qQlJOalF4SURZM05pQTJORE1nTmpjNVZEWTFNeUEyT0ROUk5qVTJJRFk0TXlBMk9EUWdOamd5VkRjMk55QTJPREJST0RFM0lEWTRNQ0E0TkRNZ05qZ3hWRGczTXlBMk9ESlJPRGc0SURZNE1pQTRPRGdnTmpjeVVUZzRPQ0EyTlRBZ09EZ3dJRFkwTWxFNE56Z2dOak0zSURnMU9DQTJNemRSTnpnM0lEWXpNeUEzTmprZ05UazNURFl5TUNBM1VUWXhPQ0F3SURVNU9TQXdVVFU0TlNBd0lEVTRNaUF5VVRVM09TQTFJRFExTXlBek1EVk1NekkySURZd05Fd3lOakVnTXpRMFVURTVOaUE0T0NBeE9UWWdOemxSTWpBeElEUTJJREkyT0NBME5rZ3lOemhSTWpnMElEUXhJREk0TkNBek9GUXlPRElnTVRsUk1qYzRJRFlnTWpjeUlEQklNalU1VVRJeU9DQXlJREUxTVNBeVVURXlNeUF5SURFd01DQXlWRFl6SURKVU5EWWdNVkV6TVNBeElETXhJREV3VVRNeElERTBJRE0wSURJMlZETTVJRFF3VVRReElEUTJJRFl5SURRMlVURXpNQ0EwT1NBeE5UQWdPRFZSTVRVMElEa3hJREl5TVNBek5qSk1Namc1SURZek5GRXlPRGNnTmpNMUlESXpOQ0EyTXpkYUlpOCtQSEJoZEdnZ2FXUTlJazFLV0MwMU5DMVVSVmd0VGkwM1JDSWdaRDBpVFRZMUlEY3pNVkUyTlNBM05EVWdOamdnTnpRM1ZEZzRJRGMxTUZFeE56RWdOelV3SURJeE5pQTNNalZVTWpjNUlEWTNNRkV5T0RnZ05qUTVJREk0T1NBMk16VlVNamt4SURVd01WRXlPVElnTXpZeUlESTVNeUF6TlRkUk16QTJJRE14TWlBek5EVWdNamt4VkRReE55QXlOamxSTkRJNElESTJPU0EwTXpFZ01qWTJWRFF6TkNBeU5UQlVORE14SURJek5GUTBNVGNnTWpNeFVUTTRNQ0F5TXpFZ016UTFJREl4TUZReU9UZ2dNVFUzVVRJNU15QXhORE1nTWpreUlERXlNVlF5T1RFZ0xUSTRWaTAzT1ZFeU9URWdMVEV6TkNBeU9EVWdMVEUxTmxReU5UWWdMVEU1T0ZFeU1ESWdMVEkxTUNBNE9TQXRNalV3VVRjeElDMHlOVEFnTmpnZ0xUSTBOMVEyTlNBdE1qTXdVVFkxSUMweU1qUWdOalVnTFRJeU0xUTJOaUF0TWpFNFZEWTVJQzB5TVRSVU56Y2dMVEl4TTFFNU1TQXRNakV6SURFd09DQXRNakV3VkRFME5pQXRNakF3VkRFNE15QXRNVGMzVkRJd055QXRNVE01VVRJd09DQXRNVE0wSURJd09TQXpUREl4TUNBeE16bFJNakl6SURFNU5pQXlPREFnTWpNd1VUTXhOU0F5TkRjZ016TXdJREkxTUZFek1EVWdNalUzSURJNE1DQXlOekJSTWpJMUlETXdOQ0F5TVRJZ016VXlUREl4TUNBek5qSk1NakE1SURRNU9GRXlNRGdnTmpNMUlESXdOeUEyTkRCUk1UazFJRFk0TUNBeE5UUWdOamsyVkRjM0lEY3hNMUUyT0NBM01UTWdOamNnTnpFMlZEWTFJRGN6TVZvaUx6NDhMMlJsWm5NK1BHY2djM1J5YjJ0bFBTSmpkWEp5Wlc1MFEyOXNiM0lpSUdacGJHdzlJbU4xY25KbGJuUkRiMnh2Y2lJZ2MzUnliMnRsTFhkcFpIUm9QU0l3SWlCMGNtRnVjMlp2Y20wOUluTmpZV3hsS0RFc0xURXBJajQ4WnlCa1lYUmhMVzF0YkMxdWIyUmxQU0p0WVhSb0lqNDhaeUJrWVhSaExXMXRiQzF1YjJSbFBTSnRhU0krUEhWelpTQmtZWFJoTFdNOUlqRkVORFV6SWlCNGJHbHVhenBvY21WbVBTSWpUVXBZTFRVMExWUkZXQzFKTFRGRU5EVXpJaTgrUEM5blBqeG5JR1JoZEdFdGJXMXNMVzV2WkdVOUltMXZJaUIwY21GdWMyWnZjbTA5SW5SeVlXNXpiR0YwWlNnMU5UQXNNQ2tpUGp4MWMyVWdaR0YwWVMxalBTSXlPQ0lnZUd4cGJtczZhSEpsWmowaUkwMUtXQzAxTkMxVVJWZ3RUaTB5T0NJdlBqd3ZaejQ4WnlCa1lYUmhMVzF0YkMxdWIyUmxQU0pVWlZoQmRHOXRJaUJrWVhSaExXMXFlQzEwWlhoamJHRnpjejBpVDFKRUlpQjBjbUZ1YzJadmNtMDlJblJ5WVc1emJHRjBaU2c1TXprc01Da2lQanhuSUdSaGRHRXRiVzFzTFc1dlpHVTlJbTFwSWo0OGRYTmxJR1JoZEdFdFl6MGlNVVEwTURnaUlIaHNhVzVyT21oeVpXWTlJaU5OU2xndE5UUXRWRVZZTFVJdE1VUTBNRGdpTHo0OEwyYytQQzluUGp4bklHUmhkR0V0Ylcxc0xXNXZaR1U5SW0xdklpQjBjbUZ1YzJadmNtMDlJblJ5WVc1emJHRjBaU2d4TXpjMUxEQXBJajQ4ZFhObElHUmhkR0V0WXowaU1qa2lJSGhzYVc1ck9taHlaV1k5SWlOTlNsZ3ROVFF0VkVWWUxVNHRNamtpTHo0OEwyYytQR2NnWkdGMFlTMXRiV3d0Ym05a1pUMGliVzhpSUhSeVlXNXpabTl5YlQwaWRISmhibk5zWVhSbEtESXdOREV1T0N3d0tTSStQSFZ6WlNCa1lYUmhMV005SWpORUlpQjRiR2x1YXpwb2NtVm1QU0lqVFVwWUxUVTBMVlJGV0MxT0xUTkVJaTgrUEM5blBqeG5JR1JoZEdFdGJXMXNMVzV2WkdVOUltMXZJaUIwY21GdWMyWnZjbTA5SW5SeVlXNXpiR0YwWlNnek1EazNMallzTUNraVBqeDFjMlVnWkdGMFlTMWpQU0kzUWlJZ2VHeHBibXM2YUhKbFpqMGlJMDFLV0MwMU5DMVVSVmd0VGkwM1FpSXZQand2Wno0OFp5QmtZWFJoTFcxdGJDMXViMlJsUFNKdGJ5SWdkSEpoYm5ObWIzSnRQU0owY21GdWMyeGhkR1VvTXpVNU55NDJMREFwSWo0OGRYTmxJR1JoZEdFdFl6MGlNamdpSUhoc2FXNXJPbWh5WldZOUlpTk5TbGd0TlRRdFZFVllMVTR0TWpnaUx6NDhMMmMrUEdjZ1pHRjBZUzF0Yld3dGJtOWtaVDBpYlhOMVlpSWdkSEpoYm5ObWIzSnRQU0owY21GdWMyeGhkR1VvTXprNE5pNDJMREFwSWo0OFp5QmtZWFJoTFcxdGJDMXViMlJsUFNKdGFTSStQSFZ6WlNCa1lYUmhMV005SWpGRU5EUkdJaUI0YkdsdWF6cG9jbVZtUFNJalRVcFlMVFUwTFZSRldDMUpMVEZFTkRSR0lpOCtQQzluUGp4bklHUmhkR0V0Ylcxc0xXNXZaR1U5SW0xcElpQjBjbUZ1YzJadmNtMDlJblJ5WVc1emJHRjBaU2cwTmpJc0xURTFNQ2tnYzJOaGJHVW9NQzQzTURjcElqNDhkWE5sSUdSaGRHRXRZejBpTVVRME5UWWlJSGhzYVc1ck9taHlaV1k5SWlOTlNsZ3ROVFF0VkVWWUxVa3RNVVEwTlRZaUx6NDhMMmMrUEM5blBqeG5JR1JoZEdFdGJXMXNMVzV2WkdVOUltMXZJaUIwY21GdWMyWnZjbTA5SW5SeVlXNXpiR0YwWlNnME56UXlMalVzTUNraVBqeDFjMlVnWkdGMFlTMWpQU0l5UXlJZ2VHeHBibXM2YUhKbFpqMGlJMDFLV0MwMU5DMVVSVmd0VGkweVF5SXZQand2Wno0OFp5QmtZWFJoTFcxdGJDMXViMlJsUFNKdGMzVmlJaUIwY21GdWMyWnZjbTA5SW5SeVlXNXpiR0YwWlNnMU1UZzNMaklzTUNraVBqeG5JR1JoZEdFdGJXMXNMVzV2WkdVOUltMXBJajQ4ZFhObElHUmhkR0V0WXowaU1VUTBOVEFpSUhoc2FXNXJPbWh5WldZOUlpTk5TbGd0TlRRdFZFVllMVWt0TVVRME5UQWlMejQ4TDJjK1BHY2daR0YwWVMxdGJXd3RibTlrWlQwaWJXa2lJSFJ5WVc1elptOXliVDBpZEhKaGJuTnNZWFJsS0RRMk5pd3RNVFV3S1NCelkyRnNaU2d3TGpjd055a2lQangxYzJVZ1pHRjBZUzFqUFNJeFJEUTFOaUlnZUd4cGJtczZhSEpsWmowaUkwMUtXQzAxTkMxVVJWZ3RTUzB4UkRRMU5pSXZQand2Wno0OEwyYytQR2NnWkdGMFlTMXRiV3d0Ym05a1pUMGliVzhpSUhSeVlXNXpabTl5YlQwaWRISmhibk5zWVhSbEtEVTVORGN1TVN3d0tTSStQSFZ6WlNCa1lYUmhMV005SWpKRElpQjRiR2x1YXpwb2NtVm1QU0lqVFVwWUxUVTBMVlJGV0MxT0xUSkRJaTgrUEM5blBqeG5JR1JoZEdFdGJXMXNMVzV2WkdVOUltMXpkV0lpSUhSeVlXNXpabTl5YlQwaWRISmhibk5zWVhSbEtEWXpPVEV1T0N3d0tTSStQR2NnWkdGMFlTMXRiV3d0Ym05a1pUMGliV2tpUGp4MWMyVWdaR0YwWVMxalBTSXhSRFEyTUNJZ2VHeHBibXM2YUhKbFpqMGlJMDFLV0MwMU5DMVVSVmd0U1MweFJEUTJNQ0l2UGp3dlp6NDhaeUJrWVhSaExXMXRiQzF1YjJSbFBTSnRhU0lnZEhKaGJuTm1iM0p0UFNKMGNtRnVjMnhoZEdVb05UQXlMQzB4TlRBcElITmpZV3hsS0RBdU56QTNLU0krUEhWelpTQmtZWFJoTFdNOUlqRkVORFUySWlCNGJHbHVhenBvY21WbVBTSWpUVXBZTFRVMExWUkZXQzFKTFRGRU5EVTJJaTgrUEM5blBqd3ZaejQ4WnlCa1lYUmhMVzF0YkMxdWIyUmxQU0p0YnlJZ2RISmhibk5tYjNKdFBTSjBjbUZ1YzJ4aGRHVW9OekU0Tnk0M0xEQXBJajQ4ZFhObElHUmhkR0V0WXowaU1qa2lJSGhzYVc1ck9taHlaV1k5SWlOTlNsZ3ROVFF0VkVWWUxVNHRNamtpTHo0OEwyYytQR2NnWkdGMFlTMXRiV3d0Ym05a1pUMGlWR1ZZUVhSdmJTSWdaR0YwWVMxdGFuZ3RkR1Y0WTJ4aGMzTTlJazlTUkNJZ2RISmhibk5tYjNKdFBTSjBjbUZ1YzJ4aGRHVW9OelUzTmk0M0xEQXBJajQ4WnlCa1lYUmhMVzF0YkMxdWIyUmxQU0p0YnlJZ2RISmhibk5tYjNKdFBTSjBjbUZ1YzJ4aGRHVW9NQ0F0TUM0MUtTSStQSFZ6WlNCa1lYUmhMV005SWpkRElpQjRiR2x1YXpwb2NtVm1QU0lqVFVwWUxUVTBMVlJGV0MxT0xUZERJaTgrUEM5blBqd3ZaejQ4WnlCa1lYUmhMVzF0YkMxdWIyUmxQU0p0YVNJZ2RISmhibk5tYjNKdFBTSjBjbUZ1YzJ4aGRHVW9OemcxTkM0M0xEQXBJajQ4ZFhObElHUmhkR0V0WXowaU1VUTBOVFlpSUhoc2FXNXJPbWh5WldZOUlpTk5TbGd0TlRRdFZFVllMVWt0TVVRME5UWWlMejQ4TDJjK1BHY2daR0YwWVMxdGJXd3RibTlrWlQwaWJXOGlJSFJ5WVc1elptOXliVDBpZEhKaGJuTnNZWFJsS0RnME56Y3VOU3d3S1NJK1BIVnpaU0JrWVhSaExXTTlJak5FSWlCNGJHbHVhenBvY21WbVBTSWpUVXBZTFRVMExWUkZXQzFPTFRORUlpOCtQQzluUGp4bklHUmhkR0V0Ylcxc0xXNXZaR1U5SW0xdUlpQjBjbUZ1YzJadmNtMDlJblJ5WVc1emJHRjBaU2c1TlRNekxqTXNNQ2tpUGp4MWMyVWdaR0YwWVMxalBTSXpNU0lnZUd4cGJtczZhSEpsWmowaUkwMUtXQzAxTkMxVVJWZ3RUaTB6TVNJdlBqd3ZaejQ4WnlCa1lYUmhMVzF0YkMxdWIyUmxQU0p0YnlJZ2RISmhibk5tYjNKdFBTSjBjbUZ1YzJ4aGRHVW9NVEF3TXpNdU15d3dLU0krUEhWelpTQmtZWFJoTFdNOUlqSkRJaUI0YkdsdWF6cG9jbVZtUFNJalRVcFlMVFUwTFZSRldDMU9MVEpESWk4K1BDOW5QanhuSUdSaGRHRXRiVzFzTFc1dlpHVTlJbTF1SWlCMGNtRnVjMlp2Y20wOUluUnlZVzV6YkdGMFpTZ3hNRFEzT0N3d0tTSStQSFZ6WlNCa1lYUmhMV005SWpNeUlpQjRiR2x1YXpwb2NtVm1QU0lqVFVwWUxUVTBMVlJGV0MxT0xUTXlJaTgrUEM5blBqeG5JR1JoZEdFdGJXMXNMVzV2WkdVOUltMXZJaUIwY21GdWMyWnZjbTA5SW5SeVlXNXpiR0YwWlNneE1EazNPQ3d3S1NJK1BIVnpaU0JrWVhSaExXTTlJakpESWlCNGJHbHVhenBvY21WbVBTSWpUVXBZTFRVMExWUkZXQzFPTFRKRElpOCtQQzluUGp4bklHUmhkR0V0Ylcxc0xXNXZaR1U5SW0xdklpQjBjbUZ1YzJadmNtMDlJblJ5WVc1emJHRjBaU2d4TVRReU1pNDJMREFwSWo0OGRYTmxJR1JoZEdFdFl6MGlNa1VpSUhoc2FXNXJPbWh5WldZOUlpTk5TbGd0TlRRdFZFVllMVTR0TWtVaUx6NDhMMmMrUEdjZ1pHRjBZUzF0Yld3dGJtOWtaVDBpYlc4aUlIUnlZVzV6Wm05eWJUMGlkSEpoYm5Oc1lYUmxLREV4T0RZM0xqTXNNQ2tpUGp4MWMyVWdaR0YwWVMxalBTSXlSU0lnZUd4cGJtczZhSEpsWmowaUkwMUtXQzAxTkMxVVJWZ3RUaTB5UlNJdlBqd3ZaejQ4WnlCa1lYUmhMVzF0YkMxdWIyUmxQU0p0YnlJZ2RISmhibk5tYjNKdFBTSjBjbUZ1YzJ4aGRHVW9NVEl6TVRJc01Da2lQangxYzJVZ1pHRjBZUzFqUFNJeVJTSWdlR3hwYm1zNmFISmxaajBpSTAxS1dDMDFOQzFVUlZndFRpMHlSU0l2UGp3dlp6NDhaeUJrWVhSaExXMXRiQzF1YjJSbFBTSnRieUlnZEhKaGJuTm1iM0p0UFNKMGNtRnVjMnhoZEdVb01USTNOVFl1Tml3d0tTSStQSFZ6WlNCa1lYUmhMV005SWpKRElpQjRiR2x1YXpwb2NtVm1QU0lqVFVwWUxUVTBMVlJGV0MxT0xUSkRJaTgrUEM5blBqeG5JR1JoZEdFdGJXMXNMVzV2WkdVOUltMXBJaUIwY21GdWMyWnZjbTA5SW5SeVlXNXpiR0YwWlNneE16SXdNUzR6TERBcElqNDhkWE5sSUdSaGRHRXRZejBpTVVRME5ERWlJSGhzYVc1ck9taHlaV1k5SWlOTlNsZ3ROVFF0VkVWWUxVa3RNVVEwTkRFaUx6NDhMMmMrUEdjZ1pHRjBZUzF0Yld3dGJtOWtaVDBpYlc4aUlIUnlZVzV6Wm05eWJUMGlkSEpoYm5Oc1lYUmxLREUwTURnNUxqTXNNQ2tpUGp4MWMyVWdaR0YwWVMxalBTSTNSQ0lnZUd4cGJtczZhSEpsWmowaUkwMUtXQzAxTkMxVVJWZ3RUaTAzUkNJdlBqd3ZaejQ4TDJjK1BDOW5Qand2YzNablBnPT0iLAoJIlJlYWxWaWV3U2l6ZUpzb24iIDogIntcImhlaWdodFwiOjM1Ny4xNDI4NjgwNDE5OTIyLFwid2lkdGhcIjo1MTQyLjg1NzA1NTY2NDA2MjV9Igp9Cg=="/>
    </extobj>
    <extobj name="2384804F-3998-4D57-9195-F3826E402611-2">
      <extobjdata type="2384804F-3998-4D57-9195-F3826E402611" data="ewoJIkltZ1NldHRpbmdKc29uIiA6ICJ7XCJoZWlnaHRcIjo0OS4xMDcxNDI4NTcxNDI4NTQsXCJ3aWR0aFwiOjIyNC45OTk5OTk5OTk5OTk5N30iLAoJIkxhdGV4IiA6ICJWPVxceyBcXG1hdGhiZntJfV8xXnMsLi4uLFxcbWF0aGJme0l9X21ecyBcXH0sIFxcc3BhY2UgXFxzcGFjZSBcXHNwYWNlIFxcbWF0aGJme0l9PVxcc3VtXm1fe2k9MX1cXG1hdGhiZntJfV5zX2kiLAoJIkxhdGV4SW1nQmFzZTY0IiA6ICJQSE4yWnlCNGJXeHVjejBpYUhSMGNEb3ZMM2QzZHk1M015NXZjbWN2TWpBd01DOXpkbWNpSUhkcFpIUm9QU0l5T0M0NE56ZGxlQ0lnYUdWcFoyaDBQU0kyTGpNMU5HVjRJaUJ5YjJ4bFBTSnBiV2NpSUdadlkzVnpZV0pzWlQwaVptRnNjMlVpSUhacFpYZENiM2c5SWpBZ0xURTFOakl1TlNBeE1qYzJNeTQ0SURJNE1EZ3VOU0lnZUcxc2JuTTZlR3hwYm1zOUltaDBkSEE2THk5M2QzY3Vkek11YjNKbkx6RTVPVGt2ZUd4cGJtc2lJR0Z5YVdFdGFHbGtaR1Z1UFNKMGNuVmxJaUJ6ZEhsc1pUMGlkbVZ5ZEdsallXd3RZV3hwWjI0NklDMHlMamd4T1dWNE95QnRZWGd0ZDJsa2RHZzZJRGs0SlRzaVBqeGtaV1p6UGp4d1lYUm9JR2xrUFNKTlNsZ3RNVEF5TFZSRldDMUpMVEZFTkRRNUlpQmtQU0pOTlRJZ05qUTRVVFV5SURZM01DQTJOU0EyT0ROSU56WlJNVEU0SURZNE1DQXhPREVnTmpnd1VUSTVPU0EyT0RBZ016SXdJRFk0TTBnek16QlJNek0ySURZM055QXpNellnTmpjMFZETXpOQ0EyTlRaUk16STVJRFkwTVNBek1qVWdOak0zU0RNd05GRXlPRElnTmpNMUlESTNOQ0EyTXpWUk1qUTFJRFl6TUNBeU5ESWdOakl3VVRJME1pQTJNVGdnTWpjeElETTJPVlF6TURFZ01URTRURE0zTkNBeU16VlJORFEzSURNMU1pQTFNakFnTkRjeFZEVTVOU0ExT1RSUk5UazVJRFl3TVNBMU9Ua2dOakE1VVRVNU9TQTJNek1nTlRVMUlEWXpOMUUxTXpjZ05qTTNJRFV6TnlBMk5EaFJOVE0zSURZME9TQTFNemtnTmpZeFVUVTBNaUEyTnpVZ05UUTFJRFkzT1ZRMU5UZ2dOamd6VVRVMk1DQTJPRE1nTlRjd0lEWTRNMVEyTURRZ05qZ3lWRFkyT0NBMk9ERlJOek0zSURZNE1TQTNOVFVnTmpnelNEYzJNbEUzTmprZ05qYzJJRGMyT1NBMk56SlJOelk1SURZMU5TQTNOakFnTmpRd1VUYzFOeUEyTXpjZ056UXpJRFl6TjFFM016QWdOak0ySURjeE9TQTJNelZVTmprNElEWXpNRlEyT0RJZ05qSXpWRFkzTUNBMk1UVlVOall3SURZd09GUTJOVElnTlRrNVZEWTBOU0ExT1RKTU5EVXlJREk0TWxFeU56SWdMVGtnTWpZMklDMHhObEV5TmpNZ0xURTRJREkxT1NBdE1qRk1NalF4SUMweU1rZ3lNelJSTWpFMklDMHlNaUF5TVRZZ0xURTFVVEl4TXlBdE9TQXhOemNnTXpBMVVURXpPU0EyTWpNZ01UTTRJRFl5TmxFeE16TWdOak0zSURjMklEWXpOMGcxT1ZFMU1pQTJORElnTlRJZ05qUTRXaUl2UGp4d1lYUm9JR2xrUFNKTlNsZ3RNVEF5TFZSRldDMU9MVE5FSWlCa1BTSk5OVFlnTXpRM1VUVTJJRE0yTUNBM01DQXpOamRJTnpBM1VUY3lNaUF6TlRrZ056SXlJRE0wTjFFM01qSWdNek0ySURjd09DQXpNamhNTXprd0lETXlOMGczTWxFMU5pQXpNeklnTlRZZ016UTNXazAxTmlBeE5UTlJOVFlnTVRZNElEY3lJREUzTTBnM01EaFJOekl5SURFMk15QTNNaklnTVRVelVUY3lNaUF4TkRBZ056QTNJREV6TTBnM01GRTFOaUF4TkRBZ05UWWdNVFV6V2lJdlBqeHdZWFJvSUdsa1BTSk5TbGd0TVRBeUxWUkZXQzFPTFRkQ0lpQmtQU0pOTkRNMElDMHlNekZSTkRNMElDMHlORFFnTkRJNElDMHlOVEJJTkRFd1VUSTRNU0F0TWpVd0lESXpNQ0F0TVRnMFVUSXlOU0F0TVRjM0lESXlNaUF0TVRjeVZESXhOeUF0TVRZeFZESXhNeUF0TVRRNFZESXhNU0F0TVRNelZESXhNQ0F0TVRFeFZESXdPU0F0T0RSVU1qQTVJQzAwTjFReU1Ea2dNRkV5TURrZ01qRWdNakE1SURVelVUSXdPQ0F4TkRJZ01qQTBJREUxTTFFeU1ETWdNVFUwSURJd015QXhOVFZSTVRnNUlERTVNU0F4TlRNZ01qRXhWRGd5SURJek1WRTNNU0F5TXpFZ05qZ2dNak0wVkRZMUlESTFNRlEyT0NBeU5qWlVPRElnTWpZNVVURXhOaUF5TmprZ01UVXlJREk0T1ZReU1ETWdNelExVVRJd09DQXpOVFlnTWpBNElETTNOMVF5TURrZ05USTVWalUzT1ZFeU1Ea2dOak0wSURJeE5TQTJOVFpVTWpRMElEWTVPRkV5TnpBZ056STBJRE15TkNBM05EQlJNell4SURjME9DQXpOemNnTnpRNVVUTTNPU0EzTkRrZ016a3dJRGMwT1ZRME1EZ2dOelV3U0RReU9GRTBNelFnTnpRMElEUXpOQ0EzTXpKUk5ETTBJRGN4T1NBME16RWdOekUyVVRReU9TQTNNVE1nTkRFMUlEY3hNMUV6TmpJZ056RXdJRE16TWlBMk9EbFVNamsySURZME4xRXlPVEVnTmpNMElESTVNU0EwT1RsV05ERTNVVEk1TVNBek56QWdNamc0SURNMU0xUXlOekVnTXpFMFVUSTBNQ0F5TnpFZ01UZzBJREkxTlV3eE56QWdNalV3VERFNE5DQXlORFZSTWpBeUlESXpPU0F5TWpBZ01qTXdWREkyTWlBeE9UWlVNamt3SURFek4xRXlPVEVnTVRNeElESTVNU0F4VVRJNU1TQXRNVE0wSURJNU5pQXRNVFEzVVRNd05pQXRNVGMwSURNek9TQXRNVGt5VkRReE5TQXRNakV6VVRReU9TQXRNakV6SURRek1TQXRNakUyVVRRek5DQXRNakU1SURRek5DQXRNak14V2lJdlBqeHdZWFJvSUdsa1BTSk5TbGd0TVRBeUxWUkZXQzFDTFRGRU5EQTRJaUJrUFNKTk16azNJREJSTXpjd0lETWdNakU0SUROUk5qVWdNeUF6T0NBd1NESTFWall5U0RFek9WWTJNalJJTWpWV05qZzJTRE00VVRZMUlEWTRNeUF5TVRnZ05qZ3pVVE0zTUNBMk9ETWdNemszSURZNE5rZzBNVEJXTmpJMFNESTVObFkyTWtnME1UQldNRWd6T1RkYUlpOCtQSEJoZEdnZ2FXUTlJazFLV0MweE1ESXRWRVZZTFVrdE1VUTBOakFpSUdROUlrMHhNekVnTWpnNVVURXpNU0F6TWpFZ01UUTNJRE0xTkZReU1ETWdOREUxVkRNd01DQTBOREpSTXpZeUlEUTBNaUF6T1RBZ05ERTFWRFF4T1NBek5UVlJOREU1SURNeU15QTBNRElnTXpBNFZETTJOQ0F5T1RKUk16VXhJREk1TWlBek5EQWdNekF3VkRNeU9DQXpNalpSTXpJNElETTBNaUF6TXpjZ016VTBWRE0xTkNBek56SlVNelkzSURNM09GRXpOamdnTXpjNElETTJPQ0F6TnpsUk16WTRJRE00TWlBek5qRWdNemc0VkRNek5pQXpPVGxVTWprM0lEUXdOVkV5TkRrZ05EQTFJREl5TnlBek56bFVNakEwSURNeU5sRXlNRFFnTXpBeElESXlNeUF5T1RGVU1qYzRJREkzTkZRek16QWdNalU1VVRNNU5pQXlNekFnTXprMklERTJNMUV6T1RZZ01UTTFJRE00TlNBeE1EZFVNelV5SURVeFZESTRPU0EzVkRFNU5TQXRNVEJSTVRFNElDMHhNQ0E0TmlBeE9WUTFNeUE0TjFFMU15QXhNallnTnpRZ01UUXpWREV4T0NBeE5qQlJNVE16SURFMk1DQXhORFlnTVRVeFZERTJNQ0F4TWpCUk1UWXdJRGswSURFME1pQTNObFF4TVRFZ05UaFJNVEE1SURVM0lERXdPQ0ExTjFReE1EY2dOVFZSTVRBNElEVXlJREV4TlNBME4xUXhORFlnTXpSVU1qQXhJREkzVVRJek55QXlOeUF5TmpNZ016aFVNekF4SURZMlZETXhPQ0E1TjFRek1qTWdNVEl5VVRNeU15QXhOVEFnTXpBeUlERTJORlF5TlRRZ01UZ3hWREU1TlNBeE9UWlVNVFE0SURJek1WRXhNekVnTWpVMklERXpNU0F5T0RsYUlpOCtQSEJoZEdnZ2FXUTlJazFLV0MweE1ESXRWRVZZTFU0dE16RWlJR1E5SWsweU1UTWdOVGM0VERJd01DQTFOek5STVRnMklEVTJPQ0F4TmpBZ05UWXpWREV3TWlBMU5UWklPRE5XTmpBeVNERXdNbEV4TkRrZ05qQTBJREU0T1NBMk1UZFVNalExSURZME1WUXlOek1nTmpZelVUSTNOU0EyTmpZZ01qZzFJRFkyTmxFeU9UUWdOalkySURNd01pQTJOakJXTXpZeFRETXdNeUEyTVZFek1UQWdOVFFnTXpFMUlEVXlWRE16T1NBME9GUTBNREVnTkRaSU5ESTNWakJJTkRFMlVUTTVOU0F6SURJMU55QXpVVEV5TVNBeklERXdNQ0F3U0RnNFZqUTJTREV4TkZFeE16WWdORFlnTVRVeUlEUTJWREUzTnlBME4xUXhPVE1nTlRCVU1qQXhJRFV5VkRJd055QTFOMVF5TVRNZ05qRldOVGM0V2lJdlBqeHdZWFJvSUdsa1BTSk5TbGd0TVRBeUxWUkZXQzFPTFRKRElpQmtQU0pOTnpnZ016VlVOemdnTmpCVU9UUWdNVEF6VkRFek55QXhNakZSTVRZMUlERXlNU0F4T0RjZ09UWlVNakV3SURoUk1qRXdJQzB5TnlBeU1ERWdMVFl3VkRFNE1DQXRNVEUzVkRFMU5DQXRNVFU0VkRFek1DQXRNVGcxVkRFeE55QXRNVGswVVRFeE15QXRNVGswSURFd05DQXRNVGcxVkRrMUlDMHhOekpST1RVZ0xURTJPQ0F4TURZZ0xURTFObFF4TXpFZ0xURXlObFF4TlRjZ0xUYzJWREUzTXlBdE0xWTVUREUzTWlBNFVURTNNQ0EzSURFMk55QTJWREUyTVNBelZERTFNaUF4VkRFME1DQXdVVEV4TXlBd0lEazJJREUzV2lJdlBqeHdZWFJvSUdsa1BTSk5TbGd0TVRBeUxWUkZXQzFPTFRKRklpQmtQU0pOTnpnZ05qQlJOemdnT0RRZ09UVWdNVEF5VkRFek9DQXhNakJSTVRZeUlERXlNQ0F4T0RBZ01UQTBWREU1T1NBMk1WRXhPVGtnTXpZZ01UZ3lJREU0VkRFek9TQXdWRGsySURFM1ZEYzRJRFl3V2lJdlBqeHdZWFJvSUdsa1BTSk5TbGd0TVRBeUxWUkZXQzFKTFRGRU5EVkJJaUJrUFNKTk1qRWdNamczVVRJeUlESTVNeUF5TkNBek1ETlVNellnTXpReFZEVTJJRE00T0ZRNE9DQTBNalZVTVRNeUlEUTBNbFF4TnpVZ05ETTFWREl3TlNBME1UZFVNakl4SURNNU5WUXlNamtnTXpjMlRESXpNU0F6TmpsUk1qTXhJRE0yTnlBeU16SWdNelkzVERJME15QXpOemhSTXpBeklEUTBNaUF6T0RRZ05EUXlVVFF3TVNBME5ESWdOREUxSURRME1GUTBOREVnTkRNelZEUTJNQ0EwTWpOVU5EYzFJRFF4TVZRME9EVWdNems0VkRRNU15QXpPRFZVTkRrM0lETTNNMVExTURBZ016WTBWRFV3TWlBek5UZE1OVEV3SURNMk4xRTFOek1nTkRReUlEWTFPU0EwTkRKUk56RXpJRFEwTWlBM05EWWdOREUxVkRjNE1DQXpNelpSTnpnd0lESTROU0EzTkRJZ01UYzRWRGN3TkNBMU1GRTNNRFVnTXpZZ056QTVJRE14VkRjeU5DQXlObEUzTlRJZ01qWWdOemMySURVMlZEZ3hOU0F4TXpoUk9ERTRJREUwT1NBNE1qRWdNVFV4VkRnek55QXhOVE5ST0RVM0lERTFNeUE0TlRjZ01UUTFVVGcxTnlBeE5EUWdPRFV6SURFek1GRTRORFVnTVRBeElEZ3pNU0EzTTFRM09EVWdNVGRVTnpFMklDMHhNRkUyTmprZ0xURXdJRFkwT0NBeE4xUTJNamNnTnpOUk5qSTNJRGt5SURZMk15QXhPVE5VTnpBd0lETTBOVkUzTURBZ05EQTBJRFkxTmlBME1EUklOalV4VVRVMk5TQTBNRFFnTlRBMklETXdNMHcwT1RrZ01qa3hURFEyTmlBeE5UZFJORE16SURJMklEUXlPQ0F4TmxFME1UVWdMVEV4SURNNE5TQXRNVEZSTXpjeUlDMHhNU0F6TmpRZ0xUUlVNelV6SURoVU16VXdJREU0VVRNMU1DQXlPU0F6T0RRZ01UWXhURFF5TUNBek1EZFJOREl6SURNeU1pQTBNak1nTXpRMVVUUXlNeUEwTURRZ016YzVJRFF3TkVnek56UlJNamc0SURRd05DQXlNamtnTXpBelRESXlNaUF5T1RGTU1UZzVJREUxTjFFeE5UWWdNallnTVRVeElERTJVVEV6T0NBdE1URWdNVEE0SUMweE1WRTVOU0F0TVRFZ09EY2dMVFZVTnpZZ04xUTNOQ0F4TjFFM05DQXpNQ0F4TVRJZ01UZ3hVVEUxTVNBek16VWdNVFV4SURNME1sRXhOVFFnTXpVM0lERTFOQ0F6TmpsUk1UVTBJRFF3TlNBeE1qa2dOREExVVRFd055QTBNRFVnT1RJZ016YzNWRFk1SURNeE5sUTFOeUF5T0RCUk5UVWdNamM0SURReElESTNPRWd5TjFFeU1TQXlPRFFnTWpFZ01qZzNXaUl2UGp4d1lYUm9JR2xrUFNKTlNsZ3RNVEF5TFZSRldDMU9MVGRFSWlCa1BTSk5OalVnTnpNeFVUWTFJRGMwTlNBMk9DQTNORGRVT0RnZ056VXdVVEUzTVNBM05UQWdNakUySURjeU5WUXlOemtnTmpjd1VUSTRPQ0EyTkRrZ01qZzVJRFl6TlZReU9URWdOVEF4VVRJNU1pQXpOaklnTWpreklETTFOMUV6TURZZ016RXlJRE0wTlNBeU9URlVOREUzSURJMk9WRTBNamdnTWpZNUlEUXpNU0F5TmpaVU5ETTBJREkxTUZRME16RWdNak0wVkRReE55QXlNekZSTXpnd0lESXpNU0F6TkRVZ01qRXdWREk1T0NBeE5UZFJNamt6SURFME15QXlPVElnTVRJeFZESTVNU0F0TWpoV0xUYzVVVEk1TVNBdE1UTTBJREk0TlNBdE1UVTJWREkxTmlBdE1UazRVVEl3TWlBdE1qVXdJRGc1SUMweU5UQlJOekVnTFRJMU1DQTJPQ0F0TWpRM1ZEWTFJQzB5TXpCUk5qVWdMVEl5TkNBMk5TQXRNakl6VkRZMklDMHlNVGhVTmprZ0xUSXhORlEzTnlBdE1qRXpVVGt4SUMweU1UTWdNVEE0SUMweU1UQlVNVFEySUMweU1EQlVNVGd6SUMweE56ZFVNakEzSUMweE16bFJNakE0SUMweE16UWdNakE1SUROTU1qRXdJREV6T1ZFeU1qTWdNVGsySURJNE1DQXlNekJSTXpFMUlESTBOeUF6TXpBZ01qVXdVVE13TlNBeU5UY2dNamd3SURJM01GRXlNalVnTXpBMElESXhNaUF6TlRKTU1qRXdJRE0yTWt3eU1Ea2dORGs0VVRJd09DQTJNelVnTWpBM0lEWTBNRkV4T1RVZ05qZ3dJREUxTkNBMk9UWlVOemNnTnpFelVUWTRJRGN4TXlBMk55QTNNVFpVTmpVZ056TXhXaUl2UGp4d1lYUm9JR2xrUFNKTlNsZ3RNVEF5TFZSRldDMU9MVUV3SWlCa1BTSWlMejQ4Y0dGMGFDQnBaRDBpVFVwWUxURXdNaTFVUlZndFRFOHRNakl4TVNJZ1pEMGlUVFl3SURrME9GRTJNeUE1TlRBZ05qWTFJRGsxTUVneE1qWTNUREV6TWpVZ09ERTFVVEV6T0RRZ05qYzNJREV6T0RnZ05qWTVTREV6TkRoTU1UTTBNU0EyT0ROUk1UTXlNQ0EzTWpRZ01USTROU0EzTmpGUk1USXpOU0E0TURrZ01URTNOQ0E0TXpoVU1UQXpNeUE0T0RGVU9EZ3lJRGc1T0ZRMk9Ua2dPVEF5U0RVM05FZzFORE5JTWpVeFRESTFPU0E0T1RGUk56SXlJREkxT0NBM01qUWdNalV5VVRjeU5TQXlOVEFnTnpJMElESTBObEUzTWpFZ01qUXpJRFEyTUNBdE5UWk1NVGsySUMwek5UWlJNVGsySUMwek5UY2dOREEzSUMwek5UZFJORFU1SUMwek5UY2dOVFE0SUMwek5UZFVOamMySUMwek5UaFJPREV5SUMwek5UZ2dPRGsySUMwek5UTlVNVEEyTXlBdE16TXlWREV5TURRZ0xUSTRNMVF4TXpBM0lDMHhPVFpSTVRNeU9DQXRNVGN3SURFek5EZ2dMVEV5TkVneE16ZzRVVEV6T0RnZ0xURXlOU0F4TXpneElDMHhORFZVTVRNMU5pQXRNakV3VkRFek1qVWdMVEk1TkV3eE1qWTNJQzAwTkRsTU5qWTJJQzAwTlRCUk5qUWdMVFExTUNBMk1TQXRORFE0VVRVMUlDMDBORFlnTlRVZ0xUUXpPVkUxTlNBdE5ETTNJRFUzSUMwME16Tk1OVGt3SURFM04xRTFPVEFnTVRjNElEVTFOeUF5TWpKVU5EVXlJRE0yTmxRek1qSWdOVFEwVERVMklEa3dPVXcxTlNBNU1qUlJOVFVnT1RRMUlEWXdJRGswT0ZvaUx6NDhjR0YwYUNCcFpEMGlUVXBZTFRFd01pMVVSVmd0U1MweFJEUTFOaUlnWkQwaVRURTROQ0EyTURCUk1UZzBJRFl5TkNBeU1ETWdOalF5VkRJME55QTJOakZSTWpZMUlEWTJNU0F5TnpjZ05qUTVWREk1TUNBMk1UbFJNamt3SURVNU5pQXlOekFnTlRjM1ZESXlOaUExTlRkUk1qRXhJRFUxTnlBeE9UZ2dOVFkzVkRFNE5DQTJNREJhVFRJeElESTROMUV5TVNBeU9UVWdNekFnTXpFNFZEVTBJRE0yT1ZRNU9DQTBNakJVTVRVNElEUTBNbEV4T1RjZ05EUXlJREl5TXlBME1UbFVNalV3SURNMU4xRXlOVEFnTXpRd0lESXpOaUF6TURGVU1UazJJREU1TmxReE5UUWdPRE5STVRRNUlEWXhJREUwT1NBMU1WRXhORGtnTWpZZ01UWTJJREkyVVRFM05TQXlOaUF4T0RVZ01qbFVNakE0SURRelZESXpOU0EzT0ZReU5qQWdNVE0zVVRJMk15QXhORGtnTWpZMUlERTFNVlF5T0RJZ01UVXpVVE13TWlBeE5UTWdNekF5SURFME0xRXpNRElnTVRNMUlESTVNeUF4TVRKVU1qWTRJRFl4VkRJeU15QXhNVlF4TmpFZ0xURXhVVEV5T1NBdE1URWdNVEF5SURFd1ZEYzBJRGMwVVRjMElEa3hJRGM1SURFd05sUXhNaklnTWpJd1VURTJNQ0F6TWpFZ01UWTJJRE0wTVZReE56TWdNemd3VVRFM015QTBNRFFnTVRVMklEUXdORWd4TlRSUk1USTBJRFF3TkNBNU9TQXpOekZVTmpFZ01qZzNVVFl3SURJNE5pQTFPU0F5T0RSVU5UZ2dNamd4VkRVMklESTNPVlExTXlBeU56aFVORGtnTWpjNFZEUXhJREkzT0VneU4xRXlNU0F5T0RRZ01qRWdNamczV2lJdlBqd3ZaR1ZtY3o0OFp5QnpkSEp2YTJVOUltTjFjbkpsYm5SRGIyeHZjaUlnWm1sc2JEMGlZM1Z5Y21WdWRFTnZiRzl5SWlCemRISnZhMlV0ZDJsa2RHZzlJakFpSUhSeVlXNXpabTl5YlQwaWMyTmhiR1VvTVN3dE1Ta2lQanhuSUdSaGRHRXRiVzFzTFc1dlpHVTlJbTFoZEdnaVBqeG5JR1JoZEdFdGJXMXNMVzV2WkdVOUltMXBJajQ4ZFhObElHUmhkR0V0WXowaU1VUTBORGtpSUhoc2FXNXJPbWh5WldZOUlpTk5TbGd0TVRBeUxWUkZXQzFKTFRGRU5EUTVJaTgrUEM5blBqeG5JR1JoZEdFdGJXMXNMVzV2WkdVOUltMXZJaUIwY21GdWMyWnZjbTA5SW5SeVlXNXpiR0YwWlNneE1EUTJMamdzTUNraVBqeDFjMlVnWkdGMFlTMWpQU0l6UkNJZ2VHeHBibXM2YUhKbFpqMGlJMDFLV0MweE1ESXRWRVZZTFU0dE0wUWlMejQ4TDJjK1BHY2daR0YwWVMxdGJXd3RibTlrWlQwaWJXOGlJSFJ5WVc1elptOXliVDBpZEhKaGJuTnNZWFJsS0RJeE1ESXVOaXd3S1NJK1BIVnpaU0JrWVhSaExXTTlJamRDSWlCNGJHbHVhenBvY21WbVBTSWpUVXBZTFRFd01pMVVSVmd0VGkwM1FpSXZQand2Wno0OFp5QmtZWFJoTFcxdGJDMXViMlJsUFNKdGMzVmljM1Z3SWlCMGNtRnVjMlp2Y20wOUluUnlZVzV6YkdGMFpTZ3lOakF5TGpZc01Da2lQanhuSUdSaGRHRXRiVzFzTFc1dlpHVTlJbFJsV0VGMGIyMGlJR1JoZEdFdGJXcDRMWFJsZUdOc1lYTnpQU0pQVWtRaVBqeG5JR1JoZEdFdGJXMXNMVzV2WkdVOUltMXBJajQ4ZFhObElHUmhkR0V0WXowaU1VUTBNRGdpSUhoc2FXNXJPbWh5WldZOUlpTk5TbGd0TVRBeUxWUkZXQzFDTFRGRU5EQTRJaTgrUEM5blBqd3ZaejQ4WnlCa1lYUmhMVzF0YkMxdWIyUmxQU0p0YVNJZ2RISmhibk5tYjNKdFBTSjBjbUZ1YzJ4aGRHVW9ORFk1TERReE15a2djMk5oYkdVb01DNDNNRGNwSWo0OGRYTmxJR1JoZEdFdFl6MGlNVVEwTmpBaUlIaHNhVzVyT21oeVpXWTlJaU5OU2xndE1UQXlMVlJGV0MxSkxURkVORFl3SWk4K1BDOW5QanhuSUdSaGRHRXRiVzFzTFc1dlpHVTlJbTF1SWlCMGNtRnVjMlp2Y20wOUluUnlZVzV6YkdGMFpTZzBOamtzTFRJME55a2djMk5oYkdVb01DNDNNRGNwSWo0OGRYTmxJR1JoZEdFdFl6MGlNekVpSUhoc2FXNXJPbWh5WldZOUlpTk5TbGd0TVRBeUxWUkZXQzFPTFRNeElpOCtQQzluUGp3dlp6NDhaeUJrWVhSaExXMXRiQzF1YjJSbFBTSnRieUlnZEhKaGJuTm1iM0p0UFNKMGNtRnVjMnhoZEdVb016UTNOUzR4TERBcElqNDhkWE5sSUdSaGRHRXRZejBpTWtNaUlIaHNhVzVyT21oeVpXWTlJaU5OU2xndE1UQXlMVlJGV0MxT0xUSkRJaTgrUEM5blBqeG5JR1JoZEdFdGJXMXNMVzV2WkdVOUltMXZJaUIwY21GdWMyWnZjbTA5SW5SeVlXNXpiR0YwWlNnek9URTVMamdzTUNraVBqeDFjMlVnWkdGMFlTMWpQU0l5UlNJZ2VHeHBibXM2YUhKbFpqMGlJMDFLV0MweE1ESXRWRVZZTFU0dE1rVWlMejQ4TDJjK1BHY2daR0YwWVMxdGJXd3RibTlrWlQwaWJXOGlJSFJ5WVc1elptOXliVDBpZEhKaGJuTnNZWFJsS0RRek5qUXVOQ3d3S1NJK1BIVnpaU0JrWVhSaExXTTlJakpGSWlCNGJHbHVhenBvY21WbVBTSWpUVXBZTFRFd01pMVVSVmd0VGkweVJTSXZQand2Wno0OFp5QmtZWFJoTFcxdGJDMXViMlJsUFNKdGJ5SWdkSEpoYm5ObWIzSnRQU0owY21GdWMyeGhkR1VvTkRnd09TNHhMREFwSWo0OGRYTmxJR1JoZEdFdFl6MGlNa1VpSUhoc2FXNXJPbWh5WldZOUlpTk5TbGd0TVRBeUxWUkZXQzFPTFRKRklpOCtQQzluUGp4bklHUmhkR0V0Ylcxc0xXNXZaR1U5SW0xdklpQjBjbUZ1YzJadmNtMDlJblJ5WVc1emJHRjBaU2cxTWpVekxqZ3NNQ2tpUGp4MWMyVWdaR0YwWVMxalBTSXlReUlnZUd4cGJtczZhSEpsWmowaUkwMUtXQzB4TURJdFZFVllMVTR0TWtNaUx6NDhMMmMrUEdjZ1pHRjBZUzF0Yld3dGJtOWtaVDBpYlhOMVluTjFjQ0lnZEhKaGJuTm1iM0p0UFNKMGNtRnVjMnhoZEdVb05UWTVPQzQwTERBcElqNDhaeUJrWVhSaExXMXRiQzF1YjJSbFBTSlVaVmhCZEc5dElpQmtZWFJoTFcxcWVDMTBaWGhqYkdGemN6MGlUMUpFSWo0OFp5QmtZWFJoTFcxdGJDMXViMlJsUFNKdGFTSStQSFZ6WlNCa1lYUmhMV005SWpGRU5EQTRJaUI0YkdsdWF6cG9jbVZtUFNJalRVcFlMVEV3TWkxVVJWZ3RRaTB4UkRRd09DSXZQand2Wno0OEwyYytQR2NnWkdGMFlTMXRiV3d0Ym05a1pUMGliV2tpSUhSeVlXNXpabTl5YlQwaWRISmhibk5zWVhSbEtEUTJPU3cwTVRNcElITmpZV3hsS0RBdU56QTNLU0krUEhWelpTQmtZWFJoTFdNOUlqRkVORFl3SWlCNGJHbHVhenBvY21WbVBTSWpUVXBZTFRFd01pMVVSVmd0U1MweFJEUTJNQ0l2UGp3dlp6NDhaeUJrWVhSaExXMXRiQzF1YjJSbFBTSnRhU0lnZEhKaGJuTm1iM0p0UFNKMGNtRnVjMnhoZEdVb05EWTVMQzB5TkRjcElITmpZV3hsS0RBdU56QTNLU0krUEhWelpTQmtZWFJoTFdNOUlqRkVORFZCSWlCNGJHbHVhenBvY21WbVBTSWpUVXBZTFRFd01pMVVSVmd0U1MweFJEUTFRU0l2UGp3dlp6NDhMMmMrUEdjZ1pHRjBZUzF0Yld3dGJtOWtaVDBpYlc4aUlIUnlZVzV6Wm05eWJUMGlkSEpoYm5Oc1lYUmxLRFk0TXpndU15d3dLU0krUEhWelpTQmtZWFJoTFdNOUlqZEVJaUI0YkdsdWF6cG9jbVZtUFNJalRVcFlMVEV3TWkxVVJWZ3RUaTAzUkNJdlBqd3ZaejQ4WnlCa1lYUmhMVzF0YkMxdWIyUmxQU0p0YnlJZ2RISmhibk5tYjNKdFBTSjBjbUZ1YzJ4aGRHVW9Oek16T0M0ekxEQXBJajQ4ZFhObElHUmhkR0V0WXowaU1rTWlJSGhzYVc1ck9taHlaV1k5SWlOTlNsZ3RNVEF5TFZSRldDMU9MVEpESWk4K1BDOW5QanhuSUdSaGRHRXRiVzFzTFc1dlpHVTlJbTEwWlhoMElpQjBjbUZ1YzJadmNtMDlJblJ5WVc1emJHRjBaU2czTnpneUxqa3NNQ2tpUGp4MWMyVWdaR0YwWVMxalBTSkJNQ0lnZUd4cGJtczZhSEpsWmowaUkwMUtXQzB4TURJdFZFVllMVTR0UVRBaUx6NDhMMmMrUEdjZ1pHRjBZUzF0Yld3dGJtOWtaVDBpYlhSbGVIUWlJSFJ5WVc1elptOXliVDBpZEhKaGJuTnNZWFJsS0Rnd016SXVPU3d3S1NJK1BIVnpaU0JrWVhSaExXTTlJa0V3SWlCNGJHbHVhenBvY21WbVBTSWpUVXBZTFRFd01pMVVSVmd0VGkxQk1DSXZQand2Wno0OFp5QmtZWFJoTFcxdGJDMXViMlJsUFNKdGRHVjRkQ0lnZEhKaGJuTm1iM0p0UFNKMGNtRnVjMnhoZEdVb09ESTRNaTQ1TERBcElqNDhkWE5sSUdSaGRHRXRZejBpUVRBaUlIaHNhVzVyT21oeVpXWTlJaU5OU2xndE1UQXlMVlJGV0MxT0xVRXdJaTgrUEM5blBqeG5JR1JoZEdFdGJXMXNMVzV2WkdVOUlsUmxXRUYwYjIwaUlHUmhkR0V0YldwNExYUmxlR05zWVhOelBTSlBVa1FpSUhSeVlXNXpabTl5YlQwaWRISmhibk5zWVhSbEtEZzFNekl1T1N3d0tTSStQR2NnWkdGMFlTMXRiV3d0Ym05a1pUMGliV2tpUGp4MWMyVWdaR0YwWVMxalBTSXhSRFF3T0NJZ2VHeHBibXM2YUhKbFpqMGlJMDFLV0MweE1ESXRWRVZZTFVJdE1VUTBNRGdpTHo0OEwyYytQQzluUGp4bklHUmhkR0V0Ylcxc0xXNXZaR1U5SW0xdklpQjBjbUZ1YzJadmNtMDlJblJ5WVc1emJHRjBaU2c1TWpRMkxqY3NNQ2tpUGp4MWMyVWdaR0YwWVMxalBTSXpSQ0lnZUd4cGJtczZhSEpsWmowaUkwMUtXQzB4TURJdFZFVllMVTR0TTBRaUx6NDhMMmMrUEdjZ1pHRjBZUzF0Yld3dGJtOWtaVDBpYlhWdVpHVnliM1psY2lJZ2RISmhibk5tYjNKdFBTSjBjbUZ1YzJ4aGRHVW9NVEF6TURJdU5Td3dLU0krUEdjZ1pHRjBZUzF0Yld3dGJtOWtaVDBpYlc4aVBqeDFjMlVnWkdGMFlTMWpQU0l5TWpFeElpQjRiR2x1YXpwb2NtVm1QU0lqVFVwWUxURXdNaTFVUlZndFRFOHRNakl4TVNJdlBqd3ZaejQ4WnlCa1lYUmhMVzF0YkMxdWIyUmxQU0pVWlZoQmRHOXRJaUIwY21GdWMyWnZjbTA5SW5SeVlXNXpiR0YwWlNneE5EZ3VNaXd0TVRBNE55NDVLU0J6WTJGc1pTZ3dMamN3TnlraUlHUmhkR0V0YldwNExYUmxlR05zWVhOelBTSlBVa1FpUGp4bklHUmhkR0V0Ylcxc0xXNXZaR1U5SW0xcElqNDhkWE5sSUdSaGRHRXRZejBpTVVRME5UWWlJSGhzYVc1ck9taHlaV1k5SWlOTlNsZ3RNVEF5TFZSRldDMUpMVEZFTkRVMklpOCtQQzluUGp4bklHUmhkR0V0Ylcxc0xXNXZaR1U5SW0xdklpQjBjbUZ1YzJadmNtMDlJblJ5WVc1emJHRjBaU2d6TkRVc01Da2lQangxYzJVZ1pHRjBZUzFqUFNJelJDSWdlR3hwYm1zNmFISmxaajBpSTAxS1dDMHhNREl0VkVWWUxVNHRNMFFpTHo0OEwyYytQR2NnWkdGMFlTMXRiV3d0Ym05a1pUMGliVzRpSUhSeVlXNXpabTl5YlQwaWRISmhibk5zWVhSbEtERXhNak1zTUNraVBqeDFjMlVnWkdGMFlTMWpQU0l6TVNJZ2VHeHBibXM2YUhKbFpqMGlJMDFLV0MweE1ESXRWRVZZTFU0dE16RWlMejQ4TDJjK1BDOW5QanhuSUdSaGRHRXRiVzFzTFc1dlpHVTlJbTFwSWlCMGNtRnVjMlp2Y20wOUluUnlZVzV6YkdGMFpTZzBNVEV1Tml3eE1UVXdLU0J6WTJGc1pTZ3dMamN3TnlraVBqeDFjMlVnWkdGMFlTMWpQU0l4UkRRMVFTSWdlR3hwYm1zNmFISmxaajBpSTAxS1dDMHhNREl0VkVWWUxVa3RNVVEwTlVFaUx6NDhMMmMrUEM5blBqeG5JR1JoZEdFdGJXMXNMVzV2WkdVOUltMXpkV0p6ZFhBaUlIUnlZVzV6Wm05eWJUMGlkSEpoYm5Oc1lYUmxLREV4T1RFekxqSXNNQ2tpUGp4bklHUmhkR0V0Ylcxc0xXNXZaR1U5SWxSbFdFRjBiMjBpSUdSaGRHRXRiV3A0TFhSbGVHTnNZWE56UFNKUFVrUWlQanhuSUdSaGRHRXRiVzFzTFc1dlpHVTlJbTFwSWo0OGRYTmxJR1JoZEdFdFl6MGlNVVEwTURnaUlIaHNhVzVyT21oeVpXWTlJaU5OU2xndE1UQXlMVlJGV0MxQ0xURkVOREE0SWk4K1BDOW5Qand2Wno0OFp5QmtZWFJoTFcxdGJDMXViMlJsUFNKdGFTSWdkSEpoYm5ObWIzSnRQU0owY21GdWMyeGhkR1VvTkRZNUxEUXhNeWtnYzJOaGJHVW9NQzQzTURjcElqNDhkWE5sSUdSaGRHRXRZejBpTVVRME5qQWlJSGhzYVc1ck9taHlaV1k5SWlOTlNsZ3RNVEF5TFZSRldDMUpMVEZFTkRZd0lpOCtQQzluUGp4bklHUmhkR0V0Ylcxc0xXNXZaR1U5SW0xcElpQjBjbUZ1YzJadmNtMDlJblJ5WVc1emJHRjBaU2cwTmprc0xUSTBOeWtnYzJOaGJHVW9NQzQzTURjcElqNDhkWE5sSUdSaGRHRXRZejBpTVVRME5UWWlJSGhzYVc1ck9taHlaV1k5SWlOTlNsZ3RNVEF5TFZSRldDMUpMVEZFTkRVMklpOCtQQzluUGp3dlp6NDhMMmMrUEM5blBqd3ZjM1puUGc9PSIsCgkiUmVhbFZpZXdTaXplSnNvbiIgOiAie1wiaGVpZ2h0XCI6OTgyLjE0Mjg2ODA0MTk5MjIsXCJ3aWR0aFwiOjQ1MDB9Igp9Cg=="/>
    </extobj>
    <extobj name="2384804F-3998-4D57-9195-F3826E402611-3">
      <extobjdata type="2384804F-3998-4D57-9195-F3826E402611" data="ewoJIkltZ1NldHRpbmdKc29uIiA6ICJ7XCJoZWlnaHRcIjozMC4zNTcxNDI4NTcxNDI4NTQsXCJ3aWR0aFwiOjEwMy41NzE0Mjg1NzE0Mjg1Nn0iLAoJIkxhdGV4IiA6ICJcXG1hdGhvcHtcXHJtIG1heH1cXGxpbWl0c197U1xcaW4gVixcXGx2ZXJ0e1N9XFxydmVydDxrfSBcXG1hdGhjYWx7Rn0oUykiLAoJIkxhdGV4SW1nQmFzZTY0IiA6ICJQSE4yWnlCNGJXeHVjejBpYUhSMGNEb3ZMM2QzZHk1M015NXZjbWN2TWpBd01DOXpkbWNpSUhkcFpIUm9QU0l4TXk0eU5EVmxlQ0lnYUdWcFoyaDBQU0l6TGpreU5HVjRJaUJ5YjJ4bFBTSnBiV2NpSUdadlkzVnpZV0pzWlQwaVptRnNjMlVpSUhacFpYZENiM2c5SWpBZ0xUYzFNQ0ExT0RVMExqVWdNVGN6TkM0MElpQjRiV3h1Y3pwNGJHbHVhejBpYUhSMGNEb3ZMM2QzZHk1M015NXZjbWN2TVRrNU9TOTRiR2x1YXlJZ1lYSnBZUzFvYVdSa1pXNDlJblJ5ZFdVaUlITjBlV3hsUFNKMlpYSjBhV05oYkMxaGJHbG5iam9nTFRJdU1qSTNaWGc3SUcxaGVDMTNhV1IwYURvZ09UZ2xPeUkrUEdSbFpuTStQSEJoZEdnZ2FXUTlJazFLV0MweE16Z3RWRVZZTFU0dE5rUWlJR1E5SWswME1TQTBOa2cxTlZFNU5DQTBOaUF4TURJZ05qQldOamhSTVRBeUlEYzNJREV3TWlBNU1WUXhNRElnTVRJeVZERXdNeUF4TmpGVU1UQXpJREl3TTFFeE1ETWdNak0wSURFd015QXlOamxVTVRBeUlETXlPRll6TlRGUk9Ua2dNemN3SURnNElETTNObFEwTXlBek9EVklNalZXTkRBNFVUSTFJRFF6TVNBeU55QTBNekZNTXpjZ05ETXlVVFEzSURRek15QTJOU0EwTXpSVU1UQXlJRFF6TmxFeE1Ua2dORE0zSURFek9DQTBNemhVTVRZM0lEUTBNVlF4TnpnZ05EUXlTREU0TVZZME1ESlJNVGd4SURNMk5DQXhPRElnTXpZMFZERTROeUF6TmpsVU1UazVJRE00TkZReU1UZ2dOREF5VkRJME55QTBNakZVTWpnMUlEUXpOMUV6TURVZ05EUXlJRE16TmlBME5ESlJNelV4SURRME1pQXpOalFnTkRRd1ZETTROeUEwTXpSVU5EQTJJRFF5TmxRME1qRWdOREUzVkRRek1pQTBNRFpVTkRReElETTVOVlEwTkRnZ016ZzBWRFExTWlBek56UlVORFUxSURNMk5rdzBOVGNnTXpZeFREUTJNQ0F6TmpWUk5EWXpJRE0yT1NBME5qWWdNemN6VkRRM05TQXpPRFJVTkRnNElETTVOMVExTURNZ05ERXdWRFV5TXlBME1qSlVOVFEySURRek1sUTFOeklnTkRNNVZEWXdNeUEwTkRKUk56STVJRFEwTWlBM05EQWdNekk1VVRjME1TQXpNaklnTnpReElERTVNRll4TURSUk56UXhJRFkySURjME15QTFPVlEzTlRRZ05EbFJOemMxSURRMklEZ3dNeUEwTmtnNE1UbFdNRWc0TVRGTU56ZzRJREZSTnpZMElESWdOek0zSURKVU5qazVJRE5STlRrMklETWdOVGczSURCSU5UYzVWalEyU0RVNU5WRTJOVFlnTkRZZ05qVTJJRFl5VVRZMU55QTJOQ0EyTlRjZ01qQXdVVFkxTmlBek16VWdOalUxSURNME0xRTJORGtnTXpjeElEWXpOU0F6T0RWVU5qRXhJRFF3TWxRMU9EVWdOREEwVVRVME1DQTBNRFFnTlRBMklETTNNRkUwTnprZ016UXpJRFEzTWlBek1UVlVORFkwSURJek1sWXhOamhXTVRBNFVUUTJOQ0EzT0NBME5qVWdOamhVTkRZNElEVTFWRFEzTnlBME9WRTBPVGdnTkRZZ05USTJJRFEyU0RVME1sWXdTRFV6TkV3MU1UQWdNVkUwT0RjZ01pQTBOakFnTWxRME1qSWdNMUV6TVRrZ015QXpNVEFnTUVnek1ESldORFpJTXpFNFVUTTNPU0EwTmlBek56a2dOakpSTXpnd0lEWTBJRE00TUNBeU1EQlJNemM1SURNek5TQXpOemdnTXpRelVUTTNNaUF6TnpFZ016VTRJRE00TlZRek16UWdOREF5VkRNd09DQTBNRFJSTWpZeklEUXdOQ0F5TWprZ016Y3dVVEl3TWlBek5ETWdNVGsxSURNeE5WUXhPRGNnTWpNeVZqRTJPRll4TURoUk1UZzNJRGM0SURFNE9DQTJPRlF4T1RFZ05UVlVNakF3SURRNVVUSXlNU0EwTmlBeU5Ea2dORFpJTWpZMVZqQklNalUzVERJek5DQXhVVEl4TUNBeUlERTRNeUF5VkRFME5TQXpVVFF5SURNZ016TWdNRWd5TlZZME5rZzBNVm9pTHo0OGNHRjBhQ0JwWkQwaVRVcFlMVEV6T0MxVVJWZ3RUaTAyTVNJZ1pEMGlUVEV6TnlBek1EVlVNVEUxSURNd05WUTNPQ0F6TWpCVU5qTWdNelU1VVRZeklETTVOQ0E1TnlBME1qRlVNakU0SURRME9GRXlPVEVnTkRRNElETXpOaUEwTVRaVU16azJJRE0wTUZFME1ERWdNekkySURRd01TQXpNRGxVTkRBeUlERTVORll4TWpSUk5EQXlJRGMySURRd055QTFPRlEwTWpnZ05EQlJORFF6SURRd0lEUTBPQ0ExTmxRME5UTWdNVEE1VmpFME5VZzBPVE5XTVRBMlVUUTVNaUEyTmlBME9UQWdOVGxSTkRneElESTVJRFExTlNBeE1sUTBNREFnTFRaVU16VXpJREV5VkRNeU9TQTFORlkxT0V3ek1qY2dOVFZSTXpJMUlEVXlJRE15TWlBME9WUXpNVFFnTkRCVU16QXlJREk1VkRJNE55QXhOMVF5TmprZ05sUXlORGNnTFRKVU1qSXhJQzA0VkRFNU1DQXRNVEZSTVRNd0lDMHhNU0E0TWlBeU1GUXpOQ0F4TURkUk16UWdNVEk0SURReElERTBOMVEyT0NBeE9EaFVNVEUySURJeU5WUXhPVFFnTWpVelZETXdOQ0F5TmpoSU16RTRWakk1TUZFek1UZ2dNekkwSURNeE1pQXpOREJSTWprd0lEUXhNU0F5TVRVZ05ERXhVVEU1TnlBME1URWdNVGd4SURReE1GUXhOVFlnTkRBMlZERTBPQ0EwTUROUk1UY3dJRE00T0NBeE56QWdNelU1VVRFM01DQXpNelFnTVRVMElETXlNRnBOTVRJMklERXdObEV4TWpZZ056VWdNVFV3SURVeFZESXdPU0F5TmxFeU5EY2dNallnTWpjMklEUTVWRE14TlNBeE1EbFJNekUzSURFeE5pQXpNVGdnTVRjMVVUTXhPQ0F5TXpNZ016RTNJREl6TTFFek1Ea2dNak16SURJNU5pQXlNekpVTWpVeElESXlNMVF4T1RNZ01qQXpWREUwTnlBeE5qWlVNVEkySURFd05sb2lMejQ4Y0dGMGFDQnBaRDBpVFVwWUxURXpPQzFVUlZndFRpMDNPQ0lnWkQwaVRUSXdNU0F3VVRFNE9TQXpJREV3TWlBelVUSTJJRE1nTVRjZ01FZ3hNVlkwTmtneU5WRTBPQ0EwTnlBMk55QTFNbFE1TmlBMk1WUXhNakVnTnpoVU1UTTVJRGsyVkRFMk1DQXhNakpVTVRnd0lERTFNRXd5TWpZZ01qRXdUREUyT0NBeU9EaFJNVFU1SURNd01TQXhORGtnTXpFMVZERXpNeUF6TXpaVU1USXlJRE0xTVZReE1UTWdNell6VkRFd055QXpOekJVTVRBd0lETTNObFE1TkNBek56bFVPRGdnTXpneFZEZ3dJRE00TTFFM05DQXpPRE1nTkRRZ016ZzFTREUyVmpRek1VZ3lNMUUxT1NBME1qa2dNVEkySURReU9WRXlNVGtnTkRJNUlESXlPU0EwTXpGSU1qTTNWak00TlZFeU1ERWdNemd4SURJd01TQXpOamxSTWpBeElETTJOeUF5TVRFZ016VXpWREl6T1NBek1UVlVNalk0SURJM05Fd3lOeklnTWpjd1RESTVOeUF6TURSUk16STVJRE0wTlNBek1qa2dNelU0VVRNeU9TQXpOalFnTXpJM0lETTJPVlF6TWpJZ016YzJWRE14TnlBek9EQlVNekV3SURNNE5Fd3pNRGNnTXpnMVNETXdNbFkwTXpGSU16QTVVVE15TkNBME1qZ2dOREE0SURReU9GRTBPRGNnTkRJNElEUTVNeUEwTXpGSU5EazVWak00TlVnME9USlJORFF6SURNNE5TQTBNVEVnTXpZNFVUTTVOQ0F6TmpBZ016YzNJRE0wTVZRek1USWdNalUzVERJNU5pQXlNelpNTXpVNElERTFNVkUwTWpRZ05qRWdOREk1SURVM1ZEUTBOaUExTUZFME5qUWdORFlnTkRrNUlEUTJTRFV4TmxZd1NEVXhNRWcxTURKUk5EazBJREVnTkRneUlERlVORFUzSURKVU5ETXlJREpVTkRFMElETlJOREF6SURNZ016YzNJRE5VTXpJM0lERk1NekEwSURCSU1qazFWalEyU0RJNU9GRXpNRGtnTkRZZ016SXdJRFV4VkRNek1TQTJNMUV6TXpFZ05qVWdNamt4SURFeU1Fd3lOVEFnTVRjMVVUSTBPU0F4TnpRZ01qRTVJREV6TTFReE9EVWdPRGhSTVRneElEZ3pJREU0TVNBM05GRXhPREVnTmpNZ01UZzRJRFUxVkRJd05pQTBObEV5TURnZ05EWWdNakE0SURJelZqQklNakF4V2lJdlBqeHdZWFJvSUdsa1BTSk5TbGd0TVRNNExWUkZXQzFKTFRGRU5EUTJJaUJrUFNKTk16QTRJREkwVVRNMk55QXlOQ0EwTVRZZ056WlVORFkySURFNU4xRTBOallnTWpZd0lEUXhOQ0F5T0RSUk16QTRJRE14TVNBeU56Z2dNekl4VkRJek5pQXpOREZSTVRjMklETTRNeUF4TnpZZ05EWXlVVEUzTmlBMU1qTWdNakE0SURVM00xUXlOek1nTmpRNFVUTXdNaUEyTnpNZ016UXpJRFk0T0ZRME1EY2dOekEwU0RReE9FZzBNalZSTlRJeElEY3dOQ0ExTmpRZ05qUXdVVFUyTlNBMk5EQWdOVGMzSURZMU0xUTJNRE1nTmpneVZEWXlNeUEzTURSUk5qSTBJRGN3TkNBMk1qY2dOekEwVkRZek1pQTNNRFZSTmpRMUlEY3dOU0EyTkRVZ05qazRWRFl4TnlBMU56ZFVOVGcxSURRMU9WUTFOamtnTkRVMlVUVTBPU0EwTlRZZ05UUTVJRFEyTlZFMU5Ea2dORGN4SURVMU1DQTBOelZSTlRVd0lEUTNPQ0ExTlRFZ05EazBWRFUxTXlBMU1qQlJOVFV6SURVMU5DQTFORFFnTlRjNVZEVXlOaUEyTVRaVU5UQXhJRFkwTVZFME5qVWdOall5SURReE9TQTJOakpSTXpZeUlEWTJNaUF6TVRNZ05qRTJWREkyTXlBMU1UQlJNall6SURRNE1DQXlOemdnTkRVNFZETXhPU0EwTWpkUk16SXpJRFF5TlNBek9Ea2dOREE0VkRRMU5pQXpPVEJSTkRrd0lETTNPU0ExTWpJZ016UXlWRFUxTkNBeU5ESlJOVFUwSURJeE5pQTFORFlnTVRnMlVUVTBNU0F4TmpRZ05USTRJREV6TjFRME9USWdOemhVTkRJMklERTRWRE16TWlBdE1qQlJNekl3SUMweU1pQXlPVGdnTFRJeVVURTVPU0F0TWpJZ01UUTBJRE16VERFek5DQTBORXd4TURZZ01UTlJPRE1nTFRFMElEYzRJQzB4T0ZRMk5TQXRNakpSTlRJZ0xUSXlJRFV5SUMweE5GRTFNaUF0TVRFZ01URXdJREl5TVZFeE1USWdNakkzSURFek1DQXlNamRJTVRRelVURTBPU0F5TWpFZ01UUTVJREl4TmxFeE5Ea2dNakUwSURFME9DQXlNRGRVTVRRMElERTRObFF4TkRJZ01UVXpVVEUwTkNBeE1UUWdNVFl3SURnM1ZESXdNeUEwTjFReU5UVWdNamxVTXpBNElESTBXaUl2UGp4d1lYUm9JR2xrUFNKTlNsZ3RNVE00TFZSRldDMU9MVEl5TURnaUlHUTlJazA0TkNBeU5UQlJPRFFnTXpjeUlERTJOaUEwTlRCVU16WXdJRFV6T1ZFek5qRWdOVE01SURNM055QTFNemxVTkRFNUlEVTBNRlEwTmprZ05UUXdTRFUyT0ZFMU9ETWdOVE15SURVNE15QTFNakJSTlRneklEVXhNU0ExTnpBZ05UQXhURFEyTmlBMU1EQlJNelUxSURRNU9TQXpNamtnTkRrMFVUSTRNQ0EwT0RJZ01qUXlJRFExT0ZReE9ETWdOREE1VkRFME55QXpOVFJVTVRJNUlETXdObFF4TWpRZ01qY3lWakkzTUVnMU5qaFJOVGd6SURJMk1pQTFPRE1nTWpVd1ZEVTJPQ0F5TXpCSU1USTBWakl5T0ZFeE1qUWdNakEzSURFek5DQXhOemRVTVRZM0lERXhNbFF5TXpFZ05EaFVNekk0SURkUk16VTFJREVnTkRZMklEQklOVGN3VVRVNE15QXRNVEFnTlRneklDMHlNRkUxT0RNZ0xUTXlJRFUyT0NBdE5EQklORGN4VVRRMk5DQXROREFnTkRRMklDMDBNRlEwTVRjZ0xUUXhVVEkyTWlBdE5ERWdNVGN5SURRMVVUZzBJREV5TnlBNE5DQXlOVEJhSWk4K1BIQmhkR2dnYVdROUlrMUtXQzB4TXpndFZFVllMVWt0TVVRME5Ea2lJR1E5SWswMU1pQTJORGhSTlRJZ05qY3dJRFkxSURZNE0wZzNObEV4TVRnZ05qZ3dJREU0TVNBMk9EQlJNams1SURZNE1DQXpNakFnTmpnelNETXpNRkV6TXpZZ05qYzNJRE16TmlBMk56UlVNek0wSURZMU5sRXpNamtnTmpReElETXlOU0EyTXpkSU16QTBVVEk0TWlBMk16VWdNamMwSURZek5WRXlORFVnTmpNd0lESTBNaUEyTWpCUk1qUXlJRFl4T0NBeU56RWdNelk1VkRNd01TQXhNVGhNTXpjMElESXpOVkUwTkRjZ016VXlJRFV5TUNBME56RlVOVGsxSURVNU5GRTFPVGtnTmpBeElEVTVPU0EyTURsUk5UazVJRFl6TXlBMU5UVWdOak0zVVRVek55QTJNemNnTlRNM0lEWTBPRkUxTXpjZ05qUTVJRFV6T1NBMk5qRlJOVFF5SURZM05TQTFORFVnTmpjNVZEVTFPQ0EyT0ROUk5UWXdJRFk0TXlBMU56QWdOamd6VkRZd05DQTJPREpVTmpZNElEWTRNVkUzTXpjZ05qZ3hJRGMxTlNBMk9ETklOell5VVRjMk9TQTJOellnTnpZNUlEWTNNbEUzTmprZ05qVTFJRGMyTUNBMk5EQlJOelUzSURZek55QTNORE1nTmpNM1VUY3pNQ0EyTXpZZ056RTVJRFl6TlZRMk9UZ2dOak13VkRZNE1pQTJNak5VTmpjd0lEWXhOVlEyTmpBZ05qQTRWRFkxTWlBMU9UbFVOalExSURVNU1rdzBOVElnTWpneVVUSTNNaUF0T1NBeU5qWWdMVEUyVVRJMk15QXRNVGdnTWpVNUlDMHlNVXd5TkRFZ0xUSXlTREl6TkZFeU1UWWdMVEl5SURJeE5pQXRNVFZSTWpFeklDMDVJREUzTnlBek1EVlJNVE01SURZeU15QXhNemdnTmpJMlVURXpNeUEyTXpjZ056WWdOak0zU0RVNVVUVXlJRFkwTWlBMU1pQTJORGhhSWk4K1BIQmhkR2dnYVdROUlrMUtXQzB4TXpndFZFVllMVTR0TWtNaUlHUTlJazAzT0NBek5WUTNPQ0EyTUZRNU5DQXhNRE5VTVRNM0lERXlNVkV4TmpVZ01USXhJREU0TnlBNU5sUXlNVEFnT0ZFeU1UQWdMVEkzSURJd01TQXROakJVTVRnd0lDMHhNVGRVTVRVMElDMHhOVGhVTVRNd0lDMHhPRFZVTVRFM0lDMHhPVFJSTVRFeklDMHhPVFFnTVRBMElDMHhPRFZVT1RVZ0xURTNNbEU1TlNBdE1UWTRJREV3TmlBdE1UVTJWREV6TVNBdE1USTJWREUxTnlBdE56WlVNVGN6SUMwelZqbE1NVGN5SURoUk1UY3dJRGNnTVRZM0lEWlVNVFl4SUROVU1UVXlJREZVTVRRd0lEQlJNVEV6SURBZ09UWWdNVGRhSWk4K1BIQmhkR2dnYVdROUlrMUtXQzB4TXpndFZFVllMVTR0TjBNaUlHUTlJazB4TXprZ0xUSTBPVWd4TXpkUk1USTFJQzB5TkRrZ01URTVJQzB5TXpWV01qVXhUREV5TUNBM016ZFJNVE13SURjMU1DQXhNemtnTnpVd1VURTFNaUEzTlRBZ01UVTVJRGN6TlZZdE1qTTFVVEUxTVNBdE1qUTVJREUwTVNBdE1qUTVTREV6T1ZvaUx6NDhjR0YwYUNCcFpEMGlUVXBZTFRFek9DMVVSVmd0VGkwelF5SWdaRDBpVFRZNU5DQXRNVEZVTmprMElDMHhPVlEyT0RnZ0xUTXpWRFkzT0NBdE5EQlJOamN4SUMwME1DQTFNalFnTWpsVU1qTTBJREUyTmt3NU1DQXlNelZST0RNZ01qUXdJRGd6SURJMU1GRTRNeUF5TmpFZ09URWdNalkyVVRZMk5DQTFOREFnTmpjNElEVTBNRkUyT0RFZ05UUXdJRFk0TnlBMU16UlVOamswSURVeE9WUTJPRGNnTlRBMVVUWTROaUExTURRZ05ERTNJRE0zTmt3eE5URWdNalV3VERReE55QXhNalJSTmpnMklDMDBJRFk0TnlBdE5WRTJPVFFnTFRFeElEWTVOQ0F0TVRsYUlpOCtQSEJoZEdnZ2FXUTlJazFLV0MweE16Z3RWRVZZTFVrdE1VUTBOVGdpSUdROUlrMHhNakVnTmpRM1VURXlNU0EyTlRjZ01USTFJRFkzTUZReE16Y2dOamd6VVRFek9DQTJPRE1nTWpBNUlEWTRPRlF5T0RJZ05qazBVVEk1TkNBMk9UUWdNamswSURZNE5sRXlPVFFnTmpjNUlESTBOQ0EwTnpkUk1UazBJREkzT1NBeE9UUWdNamN5VVRJeE15QXlPRElnTWpJeklESTVNVkV5TkRjZ016QTVJREk1TWlBek5UUlVNell5SURReE5WRTBNRElnTkRReUlEUXpPQ0EwTkRKUk5EWTRJRFEwTWlBME9EVWdOREl6VkRVd015QXpOamxSTlRBeklETTBOQ0EwT1RZZ016STNWRFEzTnlBek1ESlVORFUySURJNU1WUTBNemdnTWpnNFVUUXhPQ0F5T0RnZ05EQTJJREk1T1ZRek9UUWdNekk0VVRNNU5DQXpOVE1nTkRFd0lETTJPVlEwTkRJZ016a3dURFExT0NBek9UTlJORFEySURRd05TQTBNelFnTkRBMVNEUXpNRkV6T1RnZ05EQXlJRE0yTnlBek9EQlVNamswSURNeE5sUXlNamdnTWpVMVVUSXpNQ0F5TlRRZ01qUXpJREkxTWxReU5qY2dNalEyVkRJNU15QXlNemhVTXpJd0lESXlORlF6TkRJZ01qQTJWRE0xT1NBeE9EQlVNelkxSURFME4xRXpOalVnTVRNd0lETTJNQ0F4TURaVU16VTBJRFkyVVRNMU5DQXlOaUF6T0RFZ01qWlJOREk1SURJMklEUTFPU0F4TkRWUk5EWXhJREUxTXlBME56a2dNVFV6U0RRNE0xRTBPVGtnTVRVeklEUTVPU0F4TkRSUk5EazVJREV6T1NBME9UWWdNVE13VVRRMU5TQXRNVEVnTXpjNElDMHhNVkV6TXpNZ0xURXhJRE13TlNBeE5WUXlOemNnT1RCUk1qYzNJREV3T0NBeU9EQWdNVEl4VkRJNE15QXhORFZSTWpneklERTJOeUF5TmprZ01UZ3pWREl6TkNBeU1EWlVNakF3SURJeE4xUXhPRElnTWpJd1NERTRNRkV4TmpnZ01UYzRJREUxT1NBeE16bFVNVFExSURneFZERXpOaUEwTkZReE1qa2dNakJVTVRJeUlEZFVNVEV4SUMweVVUazRJQzB4TVNBNE15QXRNVEZSTmpZZ0xURXhJRFUzSUMweFZEUTRJREUyVVRRNElESTJJRGcxSURFM05sUXhOVGdnTkRjeFRERTVOU0EyTVRaUk1UazJJRFl5T1NBeE9EZ2dOak15VkRFME9TQTJNemRJTVRRMFVURXpOQ0EyTXpjZ01UTXhJRFl6TjFReE1qUWdOalF3VkRFeU1TQTJORGRhSWk4K1BIQmhkR2dnYVdROUlrMUtXQzB4TXpndFZFVllMVTR0TWpBMk1TSWdaRDBpSWk4K1BIQmhkR2dnYVdROUlrMUtXQzB4TXpndFZFVllMVU10TkRZaUlHUTlJazB4T1RrZ05UYzVVVEU0TVNBMU56a2dNVGd4SURVNU1GRXhPREVnTlRrNElERTRPQ0EyTVRGVU1qRXlJRFl6T1ZReU5qQWdOalkyVkRNek5TQTJPREpSTXpNMklEWTRNaUF6TkRrZ05qZ3lWRE00TXlBMk9ESlVORE14SURZNE1sUTBPVE1nTmpnelZEVTJNU0EyT0ROUk56YzJJRFk0TWlBM09EUWdOamd4VVRneU5pQTJOek1nT0RJNUlEWTBOMUU0TWprZ05qSXdJRGM1TnlBMk1EQlVOelEwSURVNE1GRTNNamdnTlRnd0lEY3lPQ0ExT1RWUk56STVJRFl3TnlBM01UTWdOakV3VVRZNU9DQTJNVE1nTlRrNElEWXhORWcxTURCTU5EazVJRFl4TUZFME9Ua2dOVGs0SURRMk55QTBPRFpVTkRJNElETTJOMUUwTWpnZ016WTFJRFUxTVNBek5qVklOamMwVVRZNE15QXpOakFnTmpnMElETTFOVkUyT0RjZ016UTJJRFkzTnlBek1qbFJOalkySURNeE1pQTJORElnTWprNVZEVTVPQ0F5T0RWUk5UZzJJREk0TlNBMU9ESWdNamsyU0RRd01rd3pPVFFnTWpjM1VUTTROaUF5TlRnZ016Y3pJREl5T1ZRek5EWWdNVFkzVkRNeE5TQXhNREpVTWpnMklEVXhVVEkyTlNBeU1pQXlNalVnTFRWVU1UTXpJQzB6TWxFeE1EZ2dMVE15SURnM0lDMHlOVlExTkNBdE4xUXpNeUF4TlZReU1TQXpOVlF4T0NBME4xRXhPQ0EyTUNBME5DQTRNRlE1T0NBeE1ETlJNVEE0SURFd015QXhNVEVnTVRBeFZERXhPU0E0T0ZFeE16QWdOallnTVRVd0lEVTBWREUzT1NBek9WUXhPVFVnTXpkUk1UazVJRE0zSURJd015QTBNMUV5TVRjZ05qY2dNalExSURFeU5WUXpNVGdnTXpBd1ZETTVNU0ExTXpKUk16a3pJRFUwTXlBek9UZ2dOVFkwVkRRd05pQTFPVGhVTkRBNUlEWXhNMVF6TXprZ05qRTBTREkyT1ZFeU1qa2dOVGM1SURFNU9TQTFOemxhSWk4K1BIQmhkR2dnYVdROUlrMUtXQzB4TXpndFZFVllMVTR0TWpnaUlHUTlJazA1TkNBeU5UQlJPVFFnTXpFNUlERXdOQ0F6T0RGVU1USTNJRFE0T0ZReE5qUWdOVGMyVkRJd01pQTJORE5VTWpRMElEWTVOVlF5TnpjZ056STVWRE13TWlBM05UQklNekUxU0RNeE9WRXpNek1nTnpVd0lETXpNeUEzTkRGUk16TXpJRGN6T0NBek1UWWdOekl3VkRJM05TQTJOamRVTWpJMklEVTRNVlF4T0RRZ05EUXpWREUyTnlBeU5UQlVNVGcwSURVNFZESXlOU0F0T0RGVU1qYzBJQzB4TmpkVU16RTJJQzB5TWpCVU16TXpJQzB5TkRGUk16TXpJQzB5TlRBZ016RTRJQzB5TlRCSU16RTFTRE13TWt3eU56UWdMVEl5TmxFeE9EQWdMVEUwTVNBeE16Y2dMVEUwVkRrMElESTFNRm9pTHo0OGNHRjBhQ0JwWkQwaVRVcFlMVEV6T0MxVVJWZ3RUaTB5T1NJZ1pEMGlUVFl3SURjME9VdzJOQ0EzTlRCUk5qa2dOelV3SURjMElEYzFNRWc0Tmt3eE1UUWdOekkyVVRJd09DQTJOREVnTWpVeElEVXhORlF5T1RRZ01qVXdVVEk1TkNBeE9ESWdNamcwSURFeE9WUXlOakVnTVRKVU1qSTBJQzAzTmxReE9EWWdMVEUwTTFReE5EVWdMVEU1TkZReE1UTWdMVEl5TjFRNU1DQXRNalEyVVRnM0lDMHlORGtnT0RZZ0xUSTFNRWczTkZFMk5pQXRNalV3SURZeklDMHlOVEJVTlRnZ0xUSTBOMVExTlNBdE1qTTRVVFUySUMweU16Y2dOallnTFRJeU5WRXlNakVnTFRZMElESXlNU0F5TlRCVU5qWWdOekkxVVRVMklEY3pOeUExTlNBM016aFJOVFVnTnpRMklEWXdJRGMwT1ZvaUx6NDhMMlJsWm5NK1BHY2djM1J5YjJ0bFBTSmpkWEp5Wlc1MFEyOXNiM0lpSUdacGJHdzlJbU4xY25KbGJuUkRiMnh2Y2lJZ2MzUnliMnRsTFhkcFpIUm9QU0l3SWlCMGNtRnVjMlp2Y20wOUluTmpZV3hsS0RFc0xURXBJajQ4WnlCa1lYUmhMVzF0YkMxdWIyUmxQU0p0WVhSb0lqNDhaeUJrWVhSaExXMXRiQzF1YjJSbFBTSnRkVzVrWlhJaVBqeG5JR1JoZEdFdGJXMXNMVzV2WkdVOUltMXBJaUIwY21GdWMyWnZjbTA5SW5SeVlXNXpiR0YwWlNnM09EY3VOQ3d3S1NJK1BIVnpaU0JrWVhSaExXTTlJalpFSWlCNGJHbHVhenBvY21WbVBTSWpUVXBZTFRFek9DMVVSVmd0VGkwMlJDSXZQangxYzJVZ1pHRjBZUzFqUFNJMk1TSWdlR3hwYm1zNmFISmxaajBpSTAxS1dDMHhNemd0VkVWWUxVNHROakVpSUhSeVlXNXpabTl5YlQwaWRISmhibk5zWVhSbEtEZ3pNeXd3S1NJdlBqeDFjMlVnWkdGMFlTMWpQU0kzT0NJZ2VHeHBibXM2YUhKbFpqMGlJMDFLV0MweE16Z3RWRVZZTFU0dE56Z2lJSFJ5WVc1elptOXliVDBpZEhKaGJuTnNZWFJsS0RFek16TXNNQ2tpTHo0OEwyYytQR2NnWkdGMFlTMXRiV3d0Ym05a1pUMGlWR1ZZUVhSdmJTSWdkSEpoYm5ObWIzSnRQU0owY21GdWMyeGhkR1VvTUN3dE56QTRLU0J6WTJGc1pTZ3dMamN3TnlraUlHUmhkR0V0YldwNExYUmxlR05zWVhOelBTSlBVa1FpUGp4bklHUmhkR0V0Ylcxc0xXNXZaR1U5SW0xcElqNDhkWE5sSUdSaGRHRXRZejBpTVVRME5EWWlJSGhzYVc1ck9taHlaV1k5SWlOTlNsZ3RNVE00TFZSRldDMUpMVEZFTkRRMklpOCtQQzluUGp4bklHUmhkR0V0Ylcxc0xXNXZaR1U5SW0xdklpQjBjbUZ1YzJadmNtMDlJblJ5WVc1emJHRjBaU2cyTkRVc01Da2lQangxYzJVZ1pHRjBZUzFqUFNJeU1qQTRJaUI0YkdsdWF6cG9jbVZtUFNJalRVcFlMVEV6T0MxVVJWZ3RUaTB5TWpBNElpOCtQQzluUGp4bklHUmhkR0V0Ylcxc0xXNXZaR1U5SW0xcElpQjBjbUZ1YzJadmNtMDlJblJ5WVc1emJHRjBaU2d4TXpFeUxEQXBJajQ4ZFhObElHUmhkR0V0WXowaU1VUTBORGtpSUhoc2FXNXJPbWh5WldZOUlpTk5TbGd0TVRNNExWUkZXQzFKTFRGRU5EUTVJaTgrUEM5blBqeG5JR1JoZEdFdGJXMXNMVzV2WkdVOUltMXZJaUIwY21GdWMyWnZjbTA5SW5SeVlXNXpiR0YwWlNneU1EZ3hMREFwSWo0OGRYTmxJR1JoZEdFdFl6MGlNa01pSUhoc2FXNXJPbWh5WldZOUlpTk5TbGd0TVRNNExWUkZXQzFPTFRKRElpOCtQQzluUGp4bklHUmhkR0V0Ylcxc0xXNXZaR1U5SW0xdklpQjBjbUZ1YzJadmNtMDlJblJ5WVc1emJHRjBaU2d5TXpVNUxEQXBJSFJ5WVc1emJHRjBaU2d3SUMwd0xqVXBJajQ4ZFhObElHUmhkR0V0WXowaU4wTWlJSGhzYVc1ck9taHlaV1k5SWlOTlNsZ3RNVE00TFZSRldDMU9MVGRESWk4K1BDOW5QanhuSUdSaGRHRXRiVzFzTFc1dlpHVTlJbFJsV0VGMGIyMGlJR1JoZEdFdGJXcDRMWFJsZUdOc1lYTnpQU0pQVWtRaUlIUnlZVzV6Wm05eWJUMGlkSEpoYm5Oc1lYUmxLREkyTXpjc01Da2lQanhuSUdSaGRHRXRiVzFzTFc1dlpHVTlJbTFwSWo0OGRYTmxJR1JoZEdFdFl6MGlNVVEwTkRZaUlIaHNhVzVyT21oeVpXWTlJaU5OU2xndE1UTTRMVlJGV0MxSkxURkVORFEySWk4K1BDOW5Qand2Wno0OFp5QmtZWFJoTFcxdGJDMXViMlJsUFNKdGJ5SWdkSEpoYm5ObWIzSnRQU0owY21GdWMyeGhkR1VvTXpJNE1pd3dLU0IwY21GdWMyeGhkR1VvTUNBdE1DNDFLU0krUEhWelpTQmtZWFJoTFdNOUlqZERJaUI0YkdsdWF6cG9jbVZtUFNJalRVcFlMVEV6T0MxVVJWZ3RUaTAzUXlJdlBqd3ZaejQ4WnlCa1lYUmhMVzF0YkMxdWIyUmxQU0p0YnlJZ2RISmhibk5tYjNKdFBTSjBjbUZ1YzJ4aGRHVW9NelUyTUN3d0tTSStQSFZ6WlNCa1lYUmhMV005SWpORElpQjRiR2x1YXpwb2NtVm1QU0lqVFVwWUxURXpPQzFVUlZndFRpMHpReUl2UGp3dlp6NDhaeUJrWVhSaExXMXRiQzF1YjJSbFBTSnRhU0lnZEhKaGJuTm1iM0p0UFNKMGNtRnVjMnhoZEdVb05ETXpPQ3d3S1NJK1BIVnpaU0JrWVhSaExXTTlJakZFTkRVNElpQjRiR2x1YXpwb2NtVm1QU0lqVFVwWUxURXpPQzFVUlZndFNTMHhSRFExT0NJdlBqd3ZaejQ4TDJjK1BDOW5QanhuSUdSaGRHRXRiVzFzTFc1dlpHVTlJbTF2SWlCMGNtRnVjMlp2Y20wOUluUnlZVzV6YkdGMFpTZ3pORE0xTGpnc01Da2lQangxYzJVZ1pHRjBZUzFqUFNJeU1EWXhJaUI0YkdsdWF6cG9jbVZtUFNJalRVcFlMVEV6T0MxVVJWZ3RUaTB5TURZeElpOCtQQzluUGp4bklHUmhkR0V0Ylcxc0xXNXZaR1U5SWxSbFdFRjBiMjBpSUdSaGRHRXRiV3A0TFhSbGVHTnNZWE56UFNKUFVrUWlJSFJ5WVc1elptOXliVDBpZEhKaGJuTnNZWFJsS0RNMk1ESXVOU3d3S1NJK1BHY2daR0YwWVMxdGJXd3RibTlrWlQwaWJXa2lQangxYzJVZ1pHRjBZUzFqUFNJME5pSWdlR3hwYm1zNmFISmxaajBpSTAxS1dDMHhNemd0VkVWWUxVTXRORFlpTHo0OEwyYytQQzluUGp4bklHUmhkR0V0Ylcxc0xXNXZaR1U5SW0xdklpQjBjbUZ1YzJadmNtMDlJblJ5WVc1emJHRjBaU2cwTkRNeExqVXNNQ2tpUGp4MWMyVWdaR0YwWVMxalBTSXlPQ0lnZUd4cGJtczZhSEpsWmowaUkwMUtXQzB4TXpndFZFVllMVTR0TWpnaUx6NDhMMmMrUEdjZ1pHRjBZUzF0Yld3dGJtOWtaVDBpYldraUlIUnlZVzV6Wm05eWJUMGlkSEpoYm5Oc1lYUmxLRFE0TWpBdU5Td3dLU0krUEhWelpTQmtZWFJoTFdNOUlqRkVORFEySWlCNGJHbHVhenBvY21WbVBTSWpUVXBZTFRFek9DMVVSVmd0U1MweFJEUTBOaUl2UGp3dlp6NDhaeUJrWVhSaExXMXRiQzF1YjJSbFBTSnRieUlnZEhKaGJuTm1iM0p0UFNKMGNtRnVjMnhoZEdVb05UUTJOUzQxTERBcElqNDhkWE5sSUdSaGRHRXRZejBpTWpraUlIaHNhVzVyT21oeVpXWTlJaU5OU2xndE1UTTRMVlJGV0MxT0xUSTVJaTgrUEM5blBqd3ZaejQ4TDJjK1BDOXpkbWMrIiwKCSJSZWFsVmlld1NpemVKc29uIiA6ICJ7XCJoZWlnaHRcIjo2MTMsXCJ3aWR0aFwiOjIwNzF9Igp9Cg=="/>
    </extobj>
    <extobj name="2384804F-3998-4D57-9195-F3826E402611-4">
      <extobjdata type="2384804F-3998-4D57-9195-F3826E402611" data="ewoJIkltZ1NldHRpbmdKc29uIiA6ICJ7XCJoZWlnaHRcIjozNy40OTk5OTk5OTk5OTk5OSxcIndpZHRoXCI6MTc0Ljk5OTk5OTk5OTk5OTk3fSIsCgkiTGF0ZXgiIDogIkFjYz1cXGZyYWN7SGl0c317SGl0cytNaXNzZXN9IiwKCSJMYXRleEltZ0Jhc2U2NCIgOiAiUEhOMlp5QjRiV3h1Y3owaWFIUjBjRG92TDNkM2R5NTNNeTV2Y21jdk1qQXdNQzl6ZG1jaUlIZHBaSFJvUFNJeU1pNDBPVGhsZUNJZ2FHVnBaMmgwUFNJMExqZ3hNbVY0SWlCeWIyeGxQU0pwYldjaUlHWnZZM1Z6WVdKc1pUMGlabUZzYzJVaUlIWnBaWGRDYjNnOUlqQWdMVEV6TlRrZ09UazBOQ0F5TVRJM0lpQjRiV3h1Y3pwNGJHbHVhejBpYUhSMGNEb3ZMM2QzZHk1M015NXZjbWN2TVRrNU9TOTRiR2x1YXlJZ1lYSnBZUzFvYVdSa1pXNDlJblJ5ZFdVaUlITjBlV3hsUFNKMlpYSjBhV05oYkMxaGJHbG5iam9nTFRFdU56TTRaWGc3SUcxaGVDMTNhV1IwYURvZ09UZ2xPeUkrUEdSbFpuTStQSEJoZEdnZ2FXUTlJazFLV0MweUxWUkZXQzFKTFRGRU5ETTBJaUJrUFNKTk1qQTRJRGMwVVRJd09DQTFNQ0F5TlRRZ05EWlJNamN5SURRMklESTNNaUF6TlZFeU56SWdNelFnTWpjd0lESXlVVEkyTnlBNElESTJOQ0EwVkRJMU1TQXdVVEkwT1NBd0lESXpPU0F3VkRJd05TQXhWREUwTVNBeVVUY3dJRElnTlRBZ01FZzBNbEV6TlNBM0lETTFJREV4VVRNM0lETTRJRFE0SURRMlNEWXlVVEV6TWlBME9TQXhOalFnT1RaUk1UY3dJREV3TWlBek5EVWdOREF4VkRVeU15QTNNRFJSTlRNd0lEY3hOaUExTkRjZ056RTJTRFUxTlVnMU56SlJOVGM0SURjd055QTFOemdnTnpBMlREWXdOaUF6T0ROUk5qTTBJRFl3SURZek5pQTFOMUUyTkRFZ05EWWdOekF4SURRMlVUY3lOaUEwTmlBM01qWWdNelpSTnpJMklETTBJRGN5TXlBeU1sRTNNakFnTnlBM01UZ2dORlEzTURRZ01GRTNNREVnTUNBMk9UQWdNRlEyTlRFZ01WUTFOemdnTWxFME9EUWdNaUEwTlRVZ01FZzBORE5STkRNM0lEWWdORE0zSURsVU5ETTVJREkzVVRRME15QTBNQ0EwTkRVZ05ETk1ORFE1SURRMlNEUTJPVkUxTWpNZ05Ea2dOVE16SURZelREVXlNU0F5TVROSU1qZ3pUREkwT1NBeE5UVlJNakE0SURnMklESXdPQ0EzTkZwTk5URTJJREkyTUZFMU1UWWdNamN4SURVd05DQTBNVFpVTkRrd0lEVTJNa3cwTmpNZ05URTVVVFEwTnlBME9USWdOREF3SURReE1rd3pNVEFnTWpZd1REUXhNeUF5TlRsUk5URTJJREkxT1NBMU1UWWdNall3V2lJdlBqeHdZWFJvSUdsa1BTSk5TbGd0TWkxVVJWZ3RTUzB4UkRRMU1DSWdaRDBpVFRNMElERTFPVkV6TkNBeU5qZ2dNVEl3SURNMU5WUXpNRFlnTkRReVVUTTJNaUEwTkRJZ016azBJRFF4T0ZRME1qY2dNelUxVVRReU55QXpNallnTkRBNElETXdObFF6TmpBZ01qZzFVVE0wTVNBeU9EVWdNek13SURJNU5WUXpNVGtnTXpJMVZETXpNQ0F6TlRsVU16VXlJRE00TUZRek5qWWdNemcyU0RNMk4xRXpOamNnTXpnNElETTJNU0F6T1RKVU16UXdJRFF3TUZRek1EWWdOREEwVVRJM05pQTBNRFFnTWpRNUlETTVNRkV5TWpnZ016Z3hJREl3TmlBek5UbFJNVFl5SURNeE5TQXhORElnTWpNMVZERXlNU0F4TVRsUk1USXhJRGN6SURFME55QTFNRkV4TmprZ01qWWdNakExSURJMlNESXdPVkV6TWpFZ01qWWdNemswSURFeE1WRTBNRE1nTVRJeElEUXdOaUF4TWpGUk5ERXdJREV5TVNBME1Ua2dNVEV5VkRReU9TQTVPRlEwTWpBZ09ETlVNemt4SURVMVZETTBOaUF5TlZReU9ESWdNRlF5TURJZ0xURXhVVEV5TnlBdE1URWdPREVnTXpkVU16UWdNVFU1V2lJdlBqeHdZWFJvSUdsa1BTSk5TbGd0TWkxVVJWZ3RUaTB6UkNJZ1pEMGlUVFUySURNME4xRTFOaUF6TmpBZ056QWdNelkzU0Rjd04xRTNNaklnTXpVNUlEY3lNaUF6TkRkUk56SXlJRE16TmlBM01EZ2dNekk0VERNNU1DQXpNamRJTnpKUk5UWWdNek15SURVMklETTBOMXBOTlRZZ01UVXpVVFUySURFMk9DQTNNaUF4TnpOSU56QTRVVGN5TWlBeE5qTWdOekl5SURFMU0xRTNNaklnTVRRd0lEY3dOeUF4TXpOSU56QlJOVFlnTVRRd0lEVTJJREUxTTFvaUx6NDhjR0YwYUNCcFpEMGlUVXBZTFRJdFZFVllMVWt0TVVRME0wSWlJR1E5SWsweU1qZ2dOak0zVVRFNU5DQTJNemNnTVRreUlEWTBNVkV4T1RFZ05qUXpJREU1TVNBMk5EbFJNVGt4SURZM015QXlNRElnTmpneVVUSXdOQ0EyT0RNZ01qRTVJRFk0TTFFeU5qQWdOamd4SURNMU5TQTJPREZSTXpnNUlEWTRNU0EwTVRnZ05qZ3hWRFEyTXlBMk9ESlVORGd6SURZNE1sRTBPVGtnTmpneUlEUTVPU0EyTnpKUk5EazVJRFkzTUNBME9UY2dOalU0VVRRNU1pQTJOREVnTkRnM0lEWXpPRWcwT0RWUk5EZ3pJRFl6T0NBME9EQWdOak00VkRRM015QTJNemhVTkRZMElEWXpOMVEwTlRVZ05qTTNVVFF4TmlBMk16WWdOREExSURZek5GUXpPRGNnTmpJelVUTTROQ0EyTVRrZ016VTFJRFV3TUZFek5EZ2dORGMwSURNME1DQTBOREpVTXpJNElETTVOVXd6TWpRZ016Z3dVVE15TkNBek56Z2dORFk1SURNM09FZzJNVFJNTmpFMUlETTRNVkUyTVRVZ016ZzBJRFkwTmlBMU1EUlJOamMwSURZeE9TQTJOelFnTmpJM1ZEWXhOeUEyTXpkUk5UazBJRFl6TnlBMU9EY2dOak01VkRVNE1DQTJORGhSTlRnd0lEWTFNQ0ExT0RJZ05qWXdVVFU0TmlBMk56Y2dOVGc0SURZM09WUTJNRFFnTmpneVVUWXdPU0EyT0RJZ05qUTJJRFk0TVZRM05EQWdOamd3VVRnd01pQTJPREFnT0RNMUlEWTRNVlE0TnpFZ05qZ3lVVGc0T0NBMk9ESWdPRGc0SURZM01sRTRPRGdnTmpRMUlEZzNOaUEyTXpoSU9EYzBVVGczTWlBMk16Z2dPRFk1SURZek9GUTROaklnTmpNNFZEZzFNeUEyTXpkVU9EUTBJRFl6TjFFNE1EVWdOak0ySURjNU5DQTJNelJVTnpjMklEWXlNMUUzTnpNZ05qRTRJRGN3TkNBek5EQlVOak0wSURVNFVUWXpOQ0ExTVNBMk16Z2dOVEZSTmpRMklEUTRJRFk1TWlBME5rZzNNak5STnpJNUlETTRJRGN5T1NBek4xUTNNallnTVRsUk56SXlJRFlnTnpFMklEQklOekF4VVRZMk5DQXlJRFUyTnlBeVVUVXpNeUF5SURVd05DQXlWRFExT0NBeVZEUXpOeUF4VVRReU1DQXhJRFF5TUNBeE1GRTBNakFnTVRVZ05ESXpJREkwVVRReU9DQTBNeUEwTXpNZ05EVlJORE0zSURRMklEUTBPQ0EwTmtnME5UUlJORGd4SURRMklEVXhOQ0EwT1ZFMU1qQWdOVEFnTlRJeUlEVXdWRFV5T0NBMU5WUTFNelFnTmpSVU5UUXdJRGd5VkRVME55QXhNVEJVTlRVNElERTFNMUUxTmpVZ01UZ3hJRFUyT1NBeE9UaFJOakF5SURNek1DQTJNRElnTXpNeFZEUTFOeUF6TXpKSU16RXlUREkzT1NBeE9UZFJNalExSURZeklESTBOU0ExT0ZFeU5EVWdOVEVnTWpVeklEUTVWRE13TXlBME5rZ3pNelJSTXpRd0lETTRJRE0wTUNBek4xUXpNemNnTVRsUk16TXpJRFlnTXpJM0lEQklNekV5VVRJM05TQXlJREUzT0NBeVVURTBOQ0F5SURFeE5TQXlWRFk1SURKVU5EZ2dNVkV6TVNBeElETXhJREV3VVRNeElERXlJRE0wSURJMFVUTTVJRFF6SURRMElEUTFVVFE0SURRMklEVTVJRFEyU0RZMVVUa3lJRFEySURFeU5TQTBPVkV4TXprZ05USWdNVFEwSURZeFVURTBOeUEyTlNBeU1UWWdNek01VkRJNE5TQTJNamhSTWpnMUlEWXpOU0F5TWpnZ05qTTNXaUl2UGp4d1lYUm9JR2xrUFNKTlNsZ3RNaTFVUlZndFNTMHhSRFExTmlJZ1pEMGlUVEU0TkNBMk1EQlJNVGcwSURZeU5DQXlNRE1nTmpReVZESTBOeUEyTmpGUk1qWTFJRFkyTVNBeU56Y2dOalE1VkRJNU1DQTJNVGxSTWprd0lEVTVOaUF5TnpBZ05UYzNWREl5TmlBMU5UZFJNakV4SURVMU55QXhPVGdnTlRZM1ZERTROQ0EyTURCYVRUSXhJREk0TjFFeU1TQXlPVFVnTXpBZ016RTRWRFUwSURNMk9WUTVPQ0EwTWpCVU1UVTRJRFEwTWxFeE9UY2dORFF5SURJeU15QTBNVGxVTWpVd0lETTFOMUV5TlRBZ016UXdJREl6TmlBek1ERlVNVGsySURFNU5sUXhOVFFnT0ROUk1UUTVJRFl4SURFME9TQTFNVkV4TkRrZ01qWWdNVFkySURJMlVURTNOU0F5TmlBeE9EVWdNamxVTWpBNElEUXpWREl6TlNBM09GUXlOakFnTVRNM1VUSTJNeUF4TkRrZ01qWTFJREUxTVZReU9ESWdNVFV6VVRNd01pQXhOVE1nTXpBeUlERTBNMUV6TURJZ01UTTFJREk1TXlBeE1USlVNalk0SURZeFZESXlNeUF4TVZReE5qRWdMVEV4VVRFeU9TQXRNVEVnTVRBeUlERXdWRGMwSURjMFVUYzBJRGt4SURjNUlERXdObFF4TWpJZ01qSXdVVEUyTUNBek1qRWdNVFkySURNME1WUXhOek1nTXpnd1VURTNNeUEwTURRZ01UVTJJRFF3TkVneE5UUlJNVEkwSURRd05DQTVPU0F6TnpGVU5qRWdNamczVVRZd0lESTROaUExT1NBeU9EUlVOVGdnTWpneFZEVTJJREkzT1ZRMU15QXlOemhVTkRrZ01qYzRWRFF4SURJM09FZ3lOMUV5TVNBeU9EUWdNakVnTWpnM1dpSXZQanh3WVhSb0lHbGtQU0pOU2xndE1pMVVSVmd0U1MweFJEUTJNU0lnWkQwaVRUSTJJRE00TlZFeE9TQXpPVElnTVRrZ016azFVVEU1SURNNU9TQXlNaUEwTVRGVU1qY2dOREkxVVRJNUlEUXpNQ0F6TmlBME16QlVPRGNnTkRNeFNERTBNRXd4TlRrZ05URXhVVEUyTWlBMU1qSWdNVFkySURVME1GUXhOek1nTlRZMlZERTNPU0ExT0RaVU1UZzNJRFl3TTFReE9UY2dOakUxVkRJeE1TQTJNalJVTWpJNUlEWXlObEV5TkRjZ05qSTFJREkxTkNBMk1UVlVNall4SURVNU5sRXlOakVnTlRnNUlESTFNaUExTkRsVU1qTXlJRFEzTUV3eU1qSWdORE16VVRJeU1pQTBNekVnTWpjeUlEUXpNVWd6TWpOUk16TXdJRFF5TkNBek16QWdOREl3VVRNek1DQXpPVGdnTXpFM0lETTROVWd5TVRCTU1UYzBJREkwTUZFeE16VWdPREFnTVRNMUlEWTRVVEV6TlNBeU5pQXhOaklnTWpaUk1UazNJREkySURJek1DQTJNRlF5T0RNZ01UUTBVVEk0TlNBeE5UQWdNamc0SURFMU1WUXpNRE1nTVRVelNETXdOMUV6TWpJZ01UVXpJRE15TWlBeE5EVlJNekl5SURFME1pQXpNVGtnTVRNelVUTXhOQ0F4TVRjZ016QXhJRGsxVkRJMk55QTBPRlF5TVRZZ05sUXhOVFVnTFRFeFVURXlOU0F0TVRFZ09UZ2dORlExT1NBMU5sRTFOeUEyTkNBMU55QTRNMVl4TURGTU9USWdNalF4VVRFeU55QXpPRElnTVRJNElETTRNMUV4TWpnZ016ZzFJRGMzSURNNE5VZ3lObG9pTHo0OGNHRjBhQ0JwWkQwaVRVcFlMVEl0VkVWWUxVa3RNVVEwTmpBaUlHUTlJazB4TXpFZ01qZzVVVEV6TVNBek1qRWdNVFEzSURNMU5GUXlNRE1nTkRFMVZETXdNQ0EwTkRKUk16WXlJRFEwTWlBek9UQWdOREUxVkRReE9TQXpOVFZSTkRFNUlETXlNeUEwTURJZ016QTRWRE0yTkNBeU9USlJNelV4SURJNU1pQXpOREFnTXpBd1ZETXlPQ0F6TWpaUk16STRJRE0wTWlBek16Y2dNelUwVkRNMU5DQXpOekpVTXpZM0lETTNPRkV6TmpnZ016YzRJRE0yT0NBek56bFJNelk0SURNNE1pQXpOakVnTXpnNFZETXpOaUF6T1RsVU1qazNJRFF3TlZFeU5Ea2dOREExSURJeU55QXpOemxVTWpBMElETXlObEV5TURRZ016QXhJREl5TXlBeU9URlVNamM0SURJM05GUXpNekFnTWpVNVVUTTVOaUF5TXpBZ016azJJREUyTTFFek9UWWdNVE0xSURNNE5TQXhNRGRVTXpVeUlEVXhWREk0T1NBM1ZERTVOU0F0TVRCUk1URTRJQzB4TUNBNE5pQXhPVlExTXlBNE4xRTFNeUF4TWpZZ056UWdNVFF6VkRFeE9DQXhOakJSTVRNeklERTJNQ0F4TkRZZ01UVXhWREUyTUNBeE1qQlJNVFl3SURrMElERTBNaUEzTmxReE1URWdOVGhSTVRBNUlEVTNJREV3T0NBMU4xUXhNRGNnTlRWUk1UQTRJRFV5SURFeE5TQTBOMVF4TkRZZ016UlVNakF4SURJM1VUSXpOeUF5TnlBeU5qTWdNemhVTXpBeElEWTJWRE14T0NBNU4xUXpNak1nTVRJeVVUTXlNeUF4TlRBZ016QXlJREUyTkZReU5UUWdNVGd4VkRFNU5TQXhPVFpVTVRRNElESXpNVkV4TXpFZ01qVTJJREV6TVNBeU9EbGFJaTgrUEhCaGRHZ2dhV1E5SWsxS1dDMHlMVlJGV0MxT0xUSkNJaUJrUFNKTk5UWWdNak0zVkRVMklESTFNRlEzTUNBeU56QklNelk1VmpReU1Fd3pOekFnTlRjd1VUTTRNQ0ExT0RNZ016ZzVJRFU0TTFFME1ESWdOVGd6SURRd09TQTFOamhXTWpjd1NEY3dOMUUzTWpJZ01qWXlJRGN5TWlBeU5UQlVOekEzSURJek1FZzBNRGxXTFRZNFVUUXdNU0F0T0RJZ016a3hJQzA0TWtnek9EbElNemczVVRNM05TQXRPRElnTXpZNUlDMDJPRll5TXpCSU56QlJOVFlnTWpNM0lEVTJJREkxTUZvaUx6NDhjR0YwYUNCcFpEMGlUVXBZTFRJdFZFVllMVWt0TVVRME5EQWlJR1E5SWsweU9Ea2dOakk1VVRJNE9TQTJNelVnTWpNeUlEWXpOMUV5TURnZ05qTTNJREl3TVNBMk16aFVNVGswSURZME9GRXhPVFFnTmpRNUlERTVOaUEyTlRsUk1UazNJRFkyTWlBeE9UZ2dOalkyVkRFNU9TQTJOekZVTWpBeElEWTNObFF5TURNZ05qYzVWREl3TnlBMk9ERlVNakV5SURZNE0xUXlNakFnTmpnelZESXpNaUEyT0RSUk1qTTRJRFk0TkNBeU5qSWdOamcwVkRNd055QTJPRE5STXpnMklEWTRNeUF6T1RnZ05qZ3pWRFF4TkNBMk56aFJOREUxSURZM05DQTBOVEVnTXprMlREUTROeUF4TVRkTU5URXdJREUxTkZFMU16UWdNVGt3SURVM05DQXlOVFJVTmpZeUlETTVORkU0TXpjZ05qY3pJRGd6T1NBMk56VlJPRFF3SURZM05pQTRORElnTmpjNFZEZzBOaUEyT0RGTU9EVXlJRFk0TTBnNU5EaFJPVFkxSURZNE15QTVPRGdnTmpnelZERXdNVGNnTmpnMFVURXdOVEVnTmpnMElERXdOVEVnTmpjelVURXdOVEVnTmpZNElERXdORGdnTmpVMlZERXdORFVnTmpRelVURXdOREVnTmpNM0lERXdNRGdnTmpNM1VUazJPQ0EyTXpZZ09UVTNJRFl6TkZRNU16a2dOakl6VVRrek5pQTJNVGdnT0RZM0lETTBNRlEzT1RjZ05UbFJOemszSURVMUlEYzVPQ0ExTkZRNE1EVWdOVEJVT0RJeUlEUTRWRGcxTlNBME5rZzRPRFpST0RreUlETTNJRGc1TWlBek5WRTRPVElnTVRrZ09EZzFJRFZST0Rnd0lEQWdPRFk1SURCUk9EWTBJREFnT0RJNElERlVOek0ySURKUk5qYzFJRElnTmpRMElESlVOakE1SURGUk5Ua3lJREVnTlRreUlERXhVVFU1TWlBeE15QTFPVFFnTWpWUk5UazRJRFF4SURZd01pQTBNMVEyTWpVZ05EWlJOalV5SURRMklEWTROU0EwT1ZFMk9Ua2dOVElnTnpBMElEWXhVVGN3TmlBMk5TQTNORElnTWpBM1ZEZ3hNeUEwT1RCVU9EUTRJRFl6TVV3Mk5UUWdNekl5VVRRMU9DQXhNQ0EwTlRNZ05WRTBOVEVnTkNBME5Ea2dNMUUwTkRRZ01DQTBNek1nTUZFME1UZ2dNQ0EwTVRVZ04xRTBNVE1nTVRFZ016YzBJRE14TjB3ek16VWdOakkwVERJMk55QXpOVFJSTWpBd0lEZzRJREl3TUNBM09WRXlNRFlnTkRZZ01qY3lJRFEyU0RJNE1sRXlPRGdnTkRFZ01qZzVJRE0zVkRJNE5pQXhPVkV5T0RJZ015QXlOemdnTVZFeU56UWdNQ0F5TmpjZ01GRXlOalVnTUNBeU5UVWdNRlF5TWpFZ01WUXhOVGNnTWxFeE1qY2dNaUE1TlNBeFZEVTRJREJSTkRNZ01DQXpPU0F5VkRNMUlERXhVVE0xSURFeklETTRJREkxVkRReklEUXdVVFExSURRMklEWTFJRFEyVVRFek5TQTBOaUF4TlRRZ09EWlJNVFU0SURreUlESXlNeUF6TlRSVU1qZzVJRFl5T1ZvaUx6NDhjR0YwYUNCcFpEMGlUVXBZTFRJdFZFVllMVWt0TVVRME5USWlJR1E5SWswek9TQXhOamhSTXprZ01qSTFJRFU0SURJM01sUXhNRGNnTXpVd1ZERTNOQ0EwTURKVU1qUTBJRFF6TTFRek1EY2dORFF5U0RNeE1GRXpOVFVnTkRReUlETTRPQ0EwTWpCVU5ESXhJRE0xTlZFME1qRWdNalkxSURNeE1DQXlNemRSTWpZeElESXlOQ0F4TnpZZ01qSXpVVEV6T1NBeU1qTWdNVE00SURJeU1WRXhNemdnTWpFNUlERXpNaUF4T0RaVU1USTFJREV5T0ZFeE1qVWdPREVnTVRRMklEVTBWREl3T1NBeU5sUXpNRElnTkRWVU16azBJREV4TVZFME1ETWdNVEl4SURRd05pQXhNakZSTkRFd0lERXlNU0EwTVRrZ01URXlWRFF5T1NBNU9GUTBNakFnT0RKVU16a3dJRFUxVkRNME5DQXlORlF5T0RFZ0xURlVNakExSUMweE1WRXhNallnTFRFeElEZ3pJRFF5VkRNNUlERTJPRnBOTXpjeklETTFNMUV6TmpjZ05EQTFJRE13TlNBME1EVlJNamN5SURRd05TQXlORFFnTXpreFZERTVPU0F6TlRkVU1UY3dJRE14TmxReE5UUWdNamd3VkRFME9TQXlOakZSTVRRNUlESTJNQ0F4TmprZ01qWXdVVEk0TWlBeU5qQWdNekkzSURJNE5GUXpOek1nTXpVeldpSXZQand2WkdWbWN6NDhaeUJ6ZEhKdmEyVTlJbU4xY25KbGJuUkRiMnh2Y2lJZ1ptbHNiRDBpWTNWeWNtVnVkRU52Ykc5eUlpQnpkSEp2YTJVdGQybGtkR2c5SWpBaUlIUnlZVzV6Wm05eWJUMGljMk5oYkdVb01Td3RNU2tpUGp4bklHUmhkR0V0Ylcxc0xXNXZaR1U5SW0xaGRHZ2lQanhuSUdSaGRHRXRiVzFzTFc1dlpHVTlJbTFwSWo0OGRYTmxJR1JoZEdFdFl6MGlNVVEwTXpRaUlIaHNhVzVyT21oeVpXWTlJaU5OU2xndE1pMVVSVmd0U1MweFJEUXpOQ0l2UGp3dlp6NDhaeUJrWVhSaExXMXRiQzF1YjJSbFBTSnRhU0lnZEhKaGJuTm1iM0p0UFNKMGNtRnVjMnhoZEdVb056VXdMREFwSWo0OGRYTmxJR1JoZEdFdFl6MGlNVVEwTlRBaUlIaHNhVzVyT21oeVpXWTlJaU5OU2xndE1pMVVSVmd0U1MweFJEUTFNQ0l2UGp3dlp6NDhaeUJrWVhSaExXMXRiQzF1YjJSbFBTSnRhU0lnZEhKaGJuTm1iM0p0UFNKMGNtRnVjMnhoZEdVb01URTRNeXd3S1NJK1BIVnpaU0JrWVhSaExXTTlJakZFTkRVd0lpQjRiR2x1YXpwb2NtVm1QU0lqVFVwWUxUSXRWRVZZTFVrdE1VUTBOVEFpTHo0OEwyYytQR2NnWkdGMFlTMXRiV3d0Ym05a1pUMGliVzhpSUhSeVlXNXpabTl5YlQwaWRISmhibk5zWVhSbEtERTRPVE11T0N3d0tTSStQSFZ6WlNCa1lYUmhMV005SWpORUlpQjRiR2x1YXpwb2NtVm1QU0lqVFVwWUxUSXRWRVZZTFU0dE0wUWlMejQ4TDJjK1BHY2daR0YwWVMxdGJXd3RibTlrWlQwaWJXWnlZV01pSUhSeVlXNXpabTl5YlQwaWRISmhibk5zWVhSbEtESTVORGt1Tml3d0tTSStQR2NnWkdGMFlTMXRiV3d0Ym05a1pUMGliWEp2ZHlJZ2RISmhibk5tYjNKdFBTSjBjbUZ1YzJ4aGRHVW9NalEyTlM0M0xEWTNOaWtpUGp4bklHUmhkR0V0Ylcxc0xXNXZaR1U5SW0xcElqNDhkWE5sSUdSaGRHRXRZejBpTVVRME0wSWlJSGhzYVc1ck9taHlaV1k5SWlOTlNsZ3RNaTFVUlZndFNTMHhSRFF6UWlJdlBqd3ZaejQ4WnlCa1lYUmhMVzF0YkMxdWIyUmxQU0p0YVNJZ2RISmhibk5tYjNKdFBTSjBjbUZ1YzJ4aGRHVW9PRGc0TERBcElqNDhkWE5sSUdSaGRHRXRZejBpTVVRME5UWWlJSGhzYVc1ck9taHlaV1k5SWlOTlNsZ3RNaTFVUlZndFNTMHhSRFExTmlJdlBqd3ZaejQ4WnlCa1lYUmhMVzF0YkMxdWIyUmxQU0p0YVNJZ2RISmhibk5tYjNKdFBTSjBjbUZ1YzJ4aGRHVW9NVEl6TXl3d0tTSStQSFZ6WlNCa1lYUmhMV005SWpGRU5EWXhJaUI0YkdsdWF6cG9jbVZtUFNJalRVcFlMVEl0VkVWWUxVa3RNVVEwTmpFaUx6NDhMMmMrUEdjZ1pHRjBZUzF0Yld3dGJtOWtaVDBpYldraUlIUnlZVzV6Wm05eWJUMGlkSEpoYm5Oc1lYUmxLREUxT1RRc01Da2lQangxYzJVZ1pHRjBZUzFqUFNJeFJEUTJNQ0lnZUd4cGJtczZhSEpsWmowaUkwMUtXQzB5TFZSRldDMUpMVEZFTkRZd0lpOCtQQzluUGp3dlp6NDhaeUJrWVhSaExXMXRiQzF1YjJSbFBTSnRjbTkzSWlCMGNtRnVjMlp2Y20wOUluUnlZVzV6YkdGMFpTZ3lNakFzTFRZNE5pa2lQanhuSUdSaGRHRXRiVzFzTFc1dlpHVTlJbTFwSWo0OGRYTmxJR1JoZEdFdFl6MGlNVVEwTTBJaUlIaHNhVzVyT21oeVpXWTlJaU5OU2xndE1pMVVSVmd0U1MweFJEUXpRaUl2UGp3dlp6NDhaeUJrWVhSaExXMXRiQzF1YjJSbFBTSnRhU0lnZEhKaGJuTm1iM0p0UFNKMGNtRnVjMnhoZEdVb09EZzRMREFwSWo0OGRYTmxJR1JoZEdFdFl6MGlNVVEwTlRZaUlIaHNhVzVyT21oeVpXWTlJaU5OU2xndE1pMVVSVmd0U1MweFJEUTFOaUl2UGp3dlp6NDhaeUJrWVhSaExXMXRiQzF1YjJSbFBTSnRhU0lnZEhKaGJuTm1iM0p0UFNKMGNtRnVjMnhoZEdVb01USXpNeXd3S1NJK1BIVnpaU0JrWVhSaExXTTlJakZFTkRZeElpQjRiR2x1YXpwb2NtVm1QU0lqVFVwWUxUSXRWRVZZTFVrdE1VUTBOakVpTHo0OEwyYytQR2NnWkdGMFlTMXRiV3d0Ym05a1pUMGliV2tpSUhSeVlXNXpabTl5YlQwaWRISmhibk5zWVhSbEtERTFPVFFzTUNraVBqeDFjMlVnWkdGMFlTMWpQU0l4UkRRMk1DSWdlR3hwYm1zNmFISmxaajBpSTAxS1dDMHlMVlJGV0MxSkxURkVORFl3SWk4K1BDOW5QanhuSUdSaGRHRXRiVzFzTFc1dlpHVTlJbTF2SWlCMGNtRnVjMlp2Y20wOUluUnlZVzV6YkdGMFpTZ3lNamcxTGpJc01Da2lQangxYzJVZ1pHRjBZUzFqUFNJeVFpSWdlR3hwYm1zNmFISmxaajBpSTAxS1dDMHlMVlJGV0MxT0xUSkNJaTgrUEM5blBqeG5JR1JoZEdFdGJXMXNMVzV2WkdVOUltMXBJaUIwY21GdWMyWnZjbTA5SW5SeVlXNXpiR0YwWlNnek1qZzFMalFzTUNraVBqeDFjMlVnWkdGMFlTMWpQU0l4UkRRME1DSWdlR3hwYm1zNmFISmxaajBpSTAxS1dDMHlMVlJGV0MxSkxURkVORFF3SWk4K1BDOW5QanhuSUdSaGRHRXRiVzFzTFc1dlpHVTlJbTFwSWlCMGNtRnVjMlp2Y20wOUluUnlZVzV6YkdGMFpTZzBNek0yTGpRc01Da2lQangxYzJVZ1pHRjBZUzFqUFNJeFJEUTFOaUlnZUd4cGJtczZhSEpsWmowaUkwMUtXQzB5TFZSRldDMUpMVEZFTkRVMklpOCtQQzluUGp4bklHUmhkR0V0Ylcxc0xXNXZaR1U5SW0xcElpQjBjbUZ1YzJadmNtMDlJblJ5WVc1emJHRjBaU2cwTmpneExqUXNNQ2tpUGp4MWMyVWdaR0YwWVMxalBTSXhSRFEyTUNJZ2VHeHBibXM2YUhKbFpqMGlJMDFLV0MweUxWUkZXQzFKTFRGRU5EWXdJaTgrUEM5blBqeG5JR1JoZEdFdGJXMXNMVzV2WkdVOUltMXBJaUIwY21GdWMyWnZjbTA5SW5SeVlXNXpiR0YwWlNnMU1UVXdMalFzTUNraVBqeDFjMlVnWkdGMFlTMWpQU0l4UkRRMk1DSWdlR3hwYm1zNmFISmxaajBpSTAxS1dDMHlMVlJGV0MxSkxURkVORFl3SWk4K1BDOW5QanhuSUdSaGRHRXRiVzFzTFc1dlpHVTlJbTFwSWlCMGNtRnVjMlp2Y20wOUluUnlZVzV6YkdGMFpTZzFOakU1TGpRc01Da2lQangxYzJVZ1pHRjBZUzFqUFNJeFJEUTFNaUlnZUd4cGJtczZhSEpsWmowaUkwMUtXQzB5TFZSRldDMUpMVEZFTkRVeUlpOCtQQzluUGp4bklHUmhkR0V0Ylcxc0xXNXZaR1U5SW0xcElpQjBjbUZ1YzJadmNtMDlJblJ5WVc1emJHRjBaU2cyTURnMUxqUXNNQ2tpUGp4MWMyVWdaR0YwWVMxalBTSXhSRFEyTUNJZ2VHeHBibXM2YUhKbFpqMGlJMDFLV0MweUxWUkZXQzFKTFRGRU5EWXdJaTgrUEM5blBqd3ZaejQ4Y21WamRDQjNhV1IwYUQwaU5qYzFOQzQwSWlCb1pXbG5hSFE5SWpZd0lpQjRQU0l4TWpBaUlIazlJakl5TUNJdlBqd3ZaejQ4TDJjK1BDOW5Qand2YzNablBnPT0iLAoJIlJlYWxWaWV3U2l6ZUpzb24iIDogIntcImhlaWdodFwiOjc0OCxcIndpZHRoXCI6MzUwMH0iCn0K"/>
    </extobj>
    <extobj name="2384804F-3998-4D57-9195-F3826E402611-5">
      <extobjdata type="2384804F-3998-4D57-9195-F3826E402611" data="ewoJIkltZ1NldHRpbmdKc29uIiA6ICJ7XCJoZWlnaHRcIjo1Mi42Nzg1NzE0Mjg1NzE0MixcIndpZHRoXCI6MzE4Ljc0OTk5OTk5OTk5OTk0fSIsCgkiTGF0ZXgiIDogIlByb3BvcnRpb249XFxmcmFje1xcc3VtIExeY197KGksailcXGluIGJib3h9fXtcXHN1bSBMXmNfeyhpLGopXFxpbiBiYm94fStcXHN1bSBMXmNfeyhpLGopXFxub3RpbiBiYm94fX0iLAoJIkxhdGV4SW1nQmFzZTY0IiA6ICJQSE4yWnlCNGJXeHVjejBpYUhSMGNEb3ZMM2QzZHk1M015NXZjbWN2TWpBd01DOXpkbWNpSUhkcFpIUm9QU0kwTUM0NU5UUmxlQ0lnYUdWcFoyaDBQU0kyTGpjMU5HVjRJaUJ5YjJ4bFBTSnBiV2NpSUdadlkzVnpZV0pzWlQwaVptRnNjMlVpSUhacFpYZENiM2c5SWpBZ0xURTNOREV1T1NBeE9ERXdNUzQ0SURJNU9EVXVOQ0lnZUcxc2JuTTZlR3hwYm1zOUltaDBkSEE2THk5M2QzY3Vkek11YjNKbkx6RTVPVGt2ZUd4cGJtc2lJR0Z5YVdFdGFHbGtaR1Z1UFNKMGNuVmxJaUJ6ZEhsc1pUMGlkbVZ5ZEdsallXd3RZV3hwWjI0NklDMHlMamd4TTJWNE95QnRZWGd0ZDJsa2RHZzZJRGs0SlRzaVBqeGtaV1p6UGp4d1lYUm9JR2xrUFNKTlNsZ3RNaTFVUlZndFNTMHhSRFEwTXlJZ1pEMGlUVEk0TnlBMk1qaFJNamczSURZek5TQXlNekFnTmpNM1VUSXdOaUEyTXpjZ01UazVJRFl6T0ZReE9USWdOalE0VVRFNU1pQTJORGtnTVRrMElEWTFPVkV5TURBZ05qYzVJREl3TXlBMk9ERlVNemszSURZNE0xRTFPRGNnTmpneUlEWXdNQ0EyT0RCUk5qWTBJRFkyT1NBM01EY2dOak14VkRjMU1TQTFNekJSTnpVeElEUTFNeUEyT0RVZ016ZzVVVFl4TmlBek1qRWdOVEEzSURNd00xRTFNREFnTXpBeUlEUXdNaUF6TURGSU16QTNUREkzTnlBeE9ESlJNalEzSURZMklESTBOeUExT1ZFeU5EY2dOVFVnTWpRNElEVTBWREkxTlNBMU1GUXlOeklnTkRoVU16QTFJRFEyU0RNek5sRXpORElnTXpjZ016UXlJRE0xVVRNME1pQXhPU0F6TXpVZ05WRXpNekFnTUNBek1Ua2dNRkV6TVRZZ01DQXlPRElnTVZReE9ESWdNbEV4TWpBZ01pQTROeUF5VkRVeElERlJNek1nTVNBek15QXhNVkV6TXlBeE15QXpOaUF5TlZFME1DQTBNU0EwTkNBME0xUTJOeUEwTmxFNU5DQTBOaUF4TWpjZ05EbFJNVFF4SURVeUlERTBOaUEyTVZFeE5Ea2dOalVnTWpFNElETXpPVlF5T0RjZ05qSTRXazAyTkRVZ05UVTBVVFkwTlNBMU5qY2dOalF6SURVM05WUTJNelFnTlRrM1ZEWXdPU0EyTVRsVU5UWXdJRFl6TlZFMU5UTWdOak0ySURRNE1DQTJNemRSTkRZeklEWXpOeUEwTkRVZ05qTTNWRFF4TmlBMk16WlVOREEwSURZek5sRXpPVEVnTmpNMUlETTROaUEyTWpkUk16ZzBJRFl5TVNBek5qY2dOVFV3VkRNek1pQTBNVEpVTXpFMElETTBORkV6TVRRZ016UXlJRE01TlNBek5ESklOREEzU0RRek1GRTFORElnTXpReUlEVTVNQ0F6T1RKUk5qRTNJRFF4T1NBMk16RWdORGN4VkRZME5TQTFOVFJhSWk4K1BIQmhkR2dnYVdROUlrMUtXQzB5TFZSRldDMUpMVEZFTkRWR0lpQmtQU0pOTWpFZ01qZzNVVEl5SURJNU1DQXlNeUF5T1RWVU1qZ2dNekUzVkRNNElETTBPRlExTXlBek9ERlVOek1nTkRFeFZEazVJRFF6TTFReE16SWdORFF5VVRFMk1TQTBORElnTVRneklEUXpNRlF5TVRRZ05EQTRWREl5TlNBek9EaFJNakkzSURNNE1pQXlNamdnTXpneVZESXpOaUF6T0RsUk1qZzBJRFEwTVNBek5EY2dORFF4U0RNMU1GRXpPVGdnTkRReElEUXlNaUEwTURCUk5ETXdJRE00TVNBME16QWdNell6VVRRek1DQXpNek1nTkRFM0lETXhOVlF6T1RFZ01qa3lWRE0yTmlBeU9EaFJNelEySURJNE9DQXpNelFnTWprNVZETXlNaUF6TWpoUk16SXlJRE0zTmlBek56Z2dNemt5VVRNMU5pQTBNRFVnTXpReUlEUXdOVkV5T0RZZ05EQTFJREl6T1NBek16RlJNakk1SURNeE5TQXlNalFnTWprNFZERTVNQ0F4TmpWUk1UVTJJREkxSURFMU1TQXhObEV4TXpnZ0xURXhJREV3T0NBdE1URlJPVFVnTFRFeElEZzNJQzAxVkRjMklEZFVOelFnTVRkUk56UWdNekFnTVRFMElERTRPVlF4TlRRZ016WTJVVEUxTkNBME1EVWdNVEk0SURRd05WRXhNRGNnTkRBMUlEa3lJRE0zTjFRMk9DQXpNVFpVTlRjZ01qZ3dVVFUxSURJM09DQTBNU0F5TnpoSU1qZFJNakVnTWpnMElESXhJREk0TjFvaUx6NDhjR0YwYUNCcFpEMGlUVXBZTFRJdFZFVllMVWt0TVVRME5VTWlJR1E5SWsweU1ERWdMVEV4VVRFeU5pQXRNVEVnT0RBZ016aFVNelFnTVRVMlVUTTBJREl5TVNBMk5DQXlOemxVTVRRMklETTRNRkV5TWpJZ05EUXhJRE13TVNBME5ERlJNek16SURRME1TQXpOREVnTkRRd1VUTTFOQ0EwTXpjZ016WTNJRFF6TTFRME1ESWdOREUzVkRRek9DQXpPRGRVTkRZMElETXpPRlEwTnpZZ01qWTRVVFEzTmlBeE5qRWdNemt3SURjMVZESXdNU0F0TVRGYVRURXlNU0F4TWpCUk1USXhJRGN3SURFME55QTBPRlF5TURZZ01qWlJNalV3SURJMklESTRPU0ExT0ZRek5URWdNVFF5VVRNMk1DQXhOak1nTXpjMElESXhObFF6T0RnZ016QTRVVE00T0NBek5USWdNemN3SURNM05WRXpORFlnTkRBMUlETXdOaUEwTURWUk1qUXpJRFF3TlNBeE9UVWdNelEzVVRFMU9DQXpNRE1nTVRRd0lESXpNRlF4TWpFZ01USXdXaUl2UGp4d1lYUm9JR2xrUFNKTlNsZ3RNaTFVUlZndFNTMHhSRFExUkNJZ1pEMGlUVEl6SURJNE4xRXlOQ0F5T1RBZ01qVWdNamsxVkRNd0lETXhOMVEwTUNBek5EaFVOVFVnTXpneFZEYzFJRFF4TVZReE1ERWdORE16VkRFek5DQTBOREpSTWpBNUlEUTBNaUF5TXpBZ016YzRUREkwTUNBek9EZFJNekF5SURRME1pQXpOVGdnTkRReVVUUXlNeUEwTkRJZ05EWXdJRE01TlZRME9UY2dNamd4VVRRNU55QXhOek1nTkRJeElEZ3lWREkwT1NBdE1UQlJNakkzSUMweE1DQXlNVEFnTFRSUk1UazVJREVnTVRnM0lERXhWREUyT0NBeU9Fd3hOakVnTXpaUk1UWXdJRE0xSURFek9TQXROVEZVTVRFNElDMHhNemhSTVRFNElDMHhORFFnTVRJMklDMHhORFZVTVRZeklDMHhORGhJTVRnNFVURTVOQ0F0TVRVMUlERTVOQ0F0TVRVM1ZERTVNU0F0TVRjMVVURTRPQ0F0TVRnM0lERTROU0F0TVRrd1ZERTNNaUF0TVRrMFVURTNNQ0F0TVRrMElERTJNU0F0TVRrMFZERXlOeUF0TVRrelZEWTFJQzB4T1RKUkxUVWdMVEU1TWlBdE1qUWdMVEU1TkVndE16SlJMVE01SUMweE9EY2dMVE01SUMweE9ETlJMVE0zSUMweE5UWWdMVEkySUMweE5EaElMVFpSTWpnZ0xURTBOeUF6TXlBdE1UTTJVVE0ySUMweE16QWdPVFFnTVRBelZERTFOU0F6TlRCUk1UVTJJRE0xTlNBeE5UWWdNelkwVVRFMU5pQTBNRFVnTVRNeElEUXdOVkV4TURrZ05EQTFJRGswSURNM04xUTNNU0F6TVRaVU5Ua2dNamd3VVRVM0lESTNPQ0EwTXlBeU56aElNamxSTWpNZ01qZzBJREl6SURJNE4xcE5NVGM0SURFd01sRXlNREFnTWpZZ01qVXlJREkyVVRJNE1pQXlOaUF6TVRBZ05EbFVNelUySURFd04xRXpOelFnTVRReElETTVNaUF5TVRWVU5ERXhJRE15TlZZek16RlJOREV4SURRd05TQXpOVEFnTkRBMVVUTXpPU0EwTURVZ016STRJRFF3TWxRek1EWWdNemt6VkRJNE5pQXpPREJVTWpZNUlETTJOVlF5TlRRZ016VXdWREkwTXlBek16WlVNak0xSURNeU5rd3lNeklnTXpJeVVUSXpNaUF6TWpFZ01qSTVJRE13T0ZReU1UZ2dNalkwVkRJd05DQXlNVEpSTVRjNElERXdOaUF4TnpnZ01UQXlXaUl2UGp4d1lYUm9JR2xrUFNKTlNsZ3RNaTFVUlZndFNTMHhSRFEyTVNJZ1pEMGlUVEkySURNNE5WRXhPU0F6T1RJZ01Ua2dNemsxVVRFNUlETTVPU0F5TWlBME1URlVNamNnTkRJMVVUSTVJRFF6TUNBek5pQTBNekJVT0RjZ05ETXhTREUwTUV3eE5Ua2dOVEV4VVRFMk1pQTFNaklnTVRZMklEVTBNRlF4TnpNZ05UWTJWREUzT1NBMU9EWlVNVGczSURZd00xUXhPVGNnTmpFMVZESXhNU0EyTWpSVU1qSTVJRFl5TmxFeU5EY2dOakkxSURJMU5DQTJNVFZVTWpZeElEVTVObEV5TmpFZ05UZzVJREkxTWlBMU5EbFVNak15SURRM01Fd3lNaklnTkRNelVUSXlNaUEwTXpFZ01qY3lJRFF6TVVnek1qTlJNek13SURReU5DQXpNekFnTkRJd1VUTXpNQ0F6T1RnZ016RTNJRE00TlVneU1UQk1NVGMwSURJME1GRXhNelVnT0RBZ01UTTFJRFk0VVRFek5TQXlOaUF4TmpJZ01qWlJNVGszSURJMklESXpNQ0EyTUZReU9ETWdNVFEwVVRJNE5TQXhOVEFnTWpnNElERTFNVlF6TURNZ01UVXpTRE13TjFFek1qSWdNVFV6SURNeU1pQXhORFZSTXpJeUlERTBNaUF6TVRrZ01UTXpVVE14TkNBeE1UY2dNekF4SURrMVZESTJOeUEwT0ZReU1UWWdObFF4TlRVZ0xURXhVVEV5TlNBdE1URWdPVGdnTkZRMU9TQTFObEUxTnlBMk5DQTFOeUE0TTFZeE1ERk1PVElnTWpReFVURXlOeUF6T0RJZ01USTRJRE00TTFFeE1qZ2dNemcxSURjM0lETTROVWd5TmxvaUx6NDhjR0YwYUNCcFpEMGlUVXBZTFRJdFZFVllMVWt0TVVRME5UWWlJR1E5SWsweE9EUWdOakF3VVRFNE5DQTJNalFnTWpBeklEWTBNbFF5TkRjZ05qWXhVVEkyTlNBMk5qRWdNamMzSURZME9WUXlPVEFnTmpFNVVUSTVNQ0ExT1RZZ01qY3dJRFUzTjFReU1qWWdOVFUzVVRJeE1TQTFOVGNnTVRrNElEVTJOMVF4T0RRZ05qQXdXazB5TVNBeU9EZFJNakVnTWprMUlETXdJRE14T0ZRMU5DQXpOamxVT1RnZ05ESXdWREUxT0NBME5ESlJNVGszSURRME1pQXlNak1nTkRFNVZESTFNQ0F6TlRkUk1qVXdJRE0wTUNBeU16WWdNekF4VkRFNU5pQXhPVFpVTVRVMElEZ3pVVEUwT1NBMk1TQXhORGtnTlRGUk1UUTVJREkySURFMk5pQXlObEV4TnpVZ01qWWdNVGcxSURJNVZESXdPQ0EwTTFReU16VWdOemhVTWpZd0lERXpOMUV5TmpNZ01UUTVJREkyTlNBeE5URlVNamd5SURFMU0xRXpNRElnTVRVeklETXdNaUF4TkROUk16QXlJREV6TlNBeU9UTWdNVEV5VkRJMk9DQTJNVlF5TWpNZ01URlVNVFl4SUMweE1WRXhNamtnTFRFeElERXdNaUF4TUZRM05DQTNORkUzTkNBNU1TQTNPU0F4TURaVU1USXlJREl5TUZFeE5qQWdNekl4SURFMk5pQXpOREZVTVRjeklETTRNRkV4TnpNZ05EQTBJREUxTmlBME1EUklNVFUwVVRFeU5DQTBNRFFnT1RrZ016Y3hWRFl4SURJNE4xRTJNQ0F5T0RZZ05Ua2dNamcwVkRVNElESTRNVlExTmlBeU56bFVOVE1nTWpjNFZEUTVJREkzT0ZRME1TQXlOemhJTWpkUk1qRWdNamcwSURJeElESTROMW9pTHo0OGNHRjBhQ0JwWkQwaVRVcFlMVEl0VkVWWUxVa3RNVVEwTlVJaUlHUTlJazB5TVNBeU9EZFJNaklnTWpreklESTBJRE13TTFRek5pQXpOREZVTlRZZ016ZzRWRGc1SURReU5WUXhNelVnTkRReVVURTNNU0EwTkRJZ01UazFJRFF5TkZReU1qVWdNemt3VkRJek1TQXpOamxSTWpNeElETTJOeUF5TXpJZ016WTNUREkwTXlBek56aFJNekEwSURRME1pQXpPRElnTkRReVVUUXpOaUEwTkRJZ05EWTVJRFF4TlZRMU1ETWdNek0yVkRRMk5TQXhOemxVTkRJM0lEVXlVVFF5TnlBeU5pQTBORFFnTWpaUk5EVXdJREkySURRMU15QXlOMUUwT0RJZ016SWdOVEExSURZMVZEVTBNQ0F4TkRWUk5UUXlJREUxTXlBMU5qQWdNVFV6VVRVNE1DQXhOVE1nTlRnd0lERTBOVkUxT0RBZ01UUTBJRFUzTmlBeE16QlJOVFk0SURFd01TQTFOVFFnTnpOVU5UQTRJREUzVkRRek9TQXRNVEJSTXpreUlDMHhNQ0F6TnpFZ01UZFVNelV3SURjelVUTTFNQ0E1TWlBek9EWWdNVGt6VkRReU15QXpORFZSTkRJeklEUXdOQ0F6TnprZ05EQTBTRE0zTkZFeU9EZ2dOREEwSURJeU9TQXpNRE5NTWpJeUlESTVNVXd4T0RrZ01UVTNVVEUxTmlBeU5pQXhOVEVnTVRaUk1UTTRJQzB4TVNBeE1EZ2dMVEV4VVRrMUlDMHhNU0E0TnlBdE5WUTNOaUEzVkRjMElERTNVVGMwSURNd0lERXhNaUF4T0RCVU1UVXlJRE0wTTFFeE5UTWdNelE0SURFMU15QXpOalpSTVRVeklEUXdOU0F4TWprZ05EQTFVVGt4SURRd05TQTJOaUF6TURWUk5qQWdNamcxSURZd0lESTRORkUxT0NBeU56Z2dOREVnTWpjNFNESTNVVEl4SURJNE5DQXlNU0F5T0RkYUlpOCtQSEJoZEdnZ2FXUTlJazFLV0MweUxWUkZXQzFPTFRORUlpQmtQU0pOTlRZZ016UTNVVFUySURNMk1DQTNNQ0F6TmpkSU56QTNVVGN5TWlBek5Ua2dOekl5SURNME4xRTNNaklnTXpNMklEY3dPQ0F6TWpoTU16a3dJRE15TjBnM01sRTFOaUF6TXpJZ05UWWdNelEzV2swMU5pQXhOVE5STlRZZ01UWTRJRGN5SURFM00wZzNNRGhSTnpJeUlERTJNeUEzTWpJZ01UVXpVVGN5TWlBeE5EQWdOekEzSURFek0wZzNNRkUxTmlBeE5EQWdOVFlnTVRVeldpSXZQanh3WVhSb0lHbGtQU0pOU2xndE1pMVVSVmd0VTA4dE1qSXhNU0lnWkQwaVRUWXhJRGMwT0ZFMk5DQTNOVEFnTkRnNUlEYzFNRWc1TVROTU9UVTBJRFkwTUZFNU5qVWdOakE1SURrM05pQTFOemxVT1RreklEVXpNMVE1T1RrZ05URTJTRGszT1V3NU5Ua2dOVEUzVVRrek5pQTFOemtnT0RnMklEWXlNVlEzTnpjZ05qZ3lVVGN5TkNBM01EQWdOalUxSURjd05WUTBNellnTnpFd1NETXhPVkV4T0RNZ056RXdJREU0TXlBM01EbFJNVGcySURjd05pQXpORGdnTkRnMFZEVXhNU0F5TlRsUk5URTNJREkxTUNBMU1UTWdNalEwVERRNU1DQXlNVFpSTkRZMklERTRPQ0EwTWpBZ01UTTBWRE16TUNBeU4wd3hORGtnTFRFNE4xRXhORGtnTFRFNE9DQXpOaklnTFRFNE9GRXpPRGdnTFRFNE9DQTBNellnTFRFNE9GUTFNRFlnTFRFNE9WRTJOemtnTFRFNE9TQTNOemdnTFRFMk1sUTVNellnTFRRelVUazBOaUF0TWpjZ09UVTVJRFpJT1RrNVREa3hNeUF0TWpRNVREUTRPU0F0TWpVd1VUWTFJQzB5TlRBZ05qSWdMVEkwT0ZFMU5pQXRNalEySURVMklDMHlNemxSTlRZZ0xUSXpOQ0F4TVRnZ0xURTJNVkV4T0RZZ0xUZ3hJREkwTlNBdE1URk1OREk0SURJd05sRTBNamdnTWpBM0lESTBNaUEwTmpKTU5UY2dOekUzVERVMklEY3lPRkUxTmlBM05EUWdOakVnTnpRNFdpSXZQanh3WVhSb0lHbGtQU0pOU2xndE1pMVVSVmd0U1MweFJEUXpSaUlnWkQwaVRUSXlPQ0EyTXpkUk1UazBJRFl6TnlBeE9USWdOalF4VVRFNU1TQTJORE1nTVRreElEWTBPVkV4T1RFZ05qY3pJREl3TWlBMk9ESlJNakEwSURZNE15QXlNVGNnTmpnelVUSTNNU0EyT0RBZ016UTBJRFk0TUZFME9EVWdOamd3SURVd05pQTJPRE5JTlRFNFVUVXlOQ0EyTnpjZ05USTBJRFkzTkZRMU1qSWdOalUyVVRVeE55QTJOREVnTlRFeklEWXpOMGcwTnpWUk5EQTJJRFl6TmlBek9UUWdOakk0VVRNNE55QTJNalFnTXpnd0lEWXdNRlF6TVRNZ016TTJVVEk1TnlBeU56RWdNamM1SURFNU9GUXlOVElnT0RoTU1qUXpJRFV5VVRJME15QTBPQ0F5TlRJZ05EaFVNekV4SURRMlNETXlPRkV6TmpBZ05EWWdNemM1SURRM1ZEUXlPQ0ExTkZRME56Z2dOekpVTlRJeUlERXdObFExTmpRZ01UWXhVVFU0TUNBeE9URWdOVGswSURJeU9GUTJNVEVnTWpjd1VUWXhOaUF5TnpNZ05qSTRJREkzTTBnMk5ERlJOalEzSURJMk5DQTJORGNnTWpZeVZEWXlOeUF5TUROVU5UZ3pJRGd6VkRVMU55QTVVVFUxTlNBMElEVTFNeUF6VkRVek55QXdWRFE1TkNBdE1WRTBPRE1nTFRFZ05ERTRJQzB4VkRJNU5DQXdTREV4TmxFek1pQXdJRE15SURFd1VUTXlJREUzSURNMElESTBVVE01SURReklEUTBJRFExVVRRNElEUTJJRFU1SURRMlNEWTFVVGt5SURRMklERXlOU0EwT1ZFeE16a2dOVElnTVRRMElEWXhVVEUwTnlBMk5TQXlNVFlnTXpNNVZESTROU0EyTWpoUk1qZzFJRFl6TlNBeU1qZ2dOak0zV2lJdlBqeHdZWFJvSUdsa1BTSk5TbGd0TWkxVVJWZ3RTUzB4UkRRMU1DSWdaRDBpVFRNMElERTFPVkV6TkNBeU5qZ2dNVEl3SURNMU5WUXpNRFlnTkRReVVUTTJNaUEwTkRJZ016azBJRFF4T0ZRME1qY2dNelUxVVRReU55QXpNallnTkRBNElETXdObFF6TmpBZ01qZzFVVE0wTVNBeU9EVWdNek13SURJNU5WUXpNVGtnTXpJMVZETXpNQ0F6TlRsVU16VXlJRE00TUZRek5qWWdNemcyU0RNMk4xRXpOamNnTXpnNElETTJNU0F6T1RKVU16UXdJRFF3TUZRek1EWWdOREEwVVRJM05pQTBNRFFnTWpRNUlETTVNRkV5TWpnZ016Z3hJREl3TmlBek5UbFJNVFl5SURNeE5TQXhORElnTWpNMVZERXlNU0F4TVRsUk1USXhJRGN6SURFME55QTFNRkV4TmprZ01qWWdNakExSURJMlNESXdPVkV6TWpFZ01qWWdNemswSURFeE1WRTBNRE1nTVRJeElEUXdOaUF4TWpGUk5ERXdJREV5TVNBME1Ua2dNVEV5VkRReU9TQTVPRlEwTWpBZ09ETlVNemt4SURVMVZETTBOaUF5TlZReU9ESWdNRlF5TURJZ0xURXhVVEV5TnlBdE1URWdPREVnTXpkVU16UWdNVFU1V2lJdlBqeHdZWFJvSUdsa1BTSk5TbGd0TWkxVVJWZ3RUaTB5T0NJZ1pEMGlUVGswSURJMU1GRTVOQ0F6TVRrZ01UQTBJRE00TVZReE1qY2dORGc0VkRFMk5DQTFOelpVTWpBeUlEWTBNMVF5TkRRZ05qazFWREkzTnlBM01qbFVNekF5SURjMU1FZ3pNVFZJTXpFNVVUTXpNeUEzTlRBZ016TXpJRGMwTVZFek16TWdOek00SURNeE5pQTNNakJVTWpjMUlEWTJOMVF5TWpZZ05UZ3hWREU0TkNBME5ETlVNVFkzSURJMU1GUXhPRFFnTlRoVU1qSTFJQzA0TVZReU56UWdMVEUyTjFRek1UWWdMVEl5TUZRek16TWdMVEkwTVZFek16TWdMVEkxTUNBek1UZ2dMVEkxTUVnek1UVklNekF5VERJM05DQXRNakkyVVRFNE1DQXRNVFF4SURFek55QXRNVFJVT1RRZ01qVXdXaUl2UGp4d1lYUm9JR2xrUFNKTlNsZ3RNaTFVUlZndFRpMHlReUlnWkQwaVRUYzRJRE0xVkRjNElEWXdWRGswSURFd00xUXhNemNnTVRJeFVURTJOU0F4TWpFZ01UZzNJRGsyVkRJeE1DQTRVVEl4TUNBdE1qY2dNakF4SUMwMk1GUXhPREFnTFRFeE4xUXhOVFFnTFRFMU9GUXhNekFnTFRFNE5WUXhNVGNnTFRFNU5GRXhNVE1nTFRFNU5DQXhNRFFnTFRFNE5WUTVOU0F0TVRjeVVUazFJQzB4TmpnZ01UQTJJQzB4TlRaVU1UTXhJQzB4TWpaVU1UVTNJQzAzTmxReE56TWdMVE5XT1V3eE56SWdPRkV4TnpBZ055QXhOamNnTmxReE5qRWdNMVF4TlRJZ01WUXhOREFnTUZFeE1UTWdNQ0E1TmlBeE4xb2lMejQ4Y0dGMGFDQnBaRDBpVFVwWUxUSXRWRVZZTFVrdE1VUTBOVGNpSUdROUlrMHlPVGNnTlRrMlVUSTVOeUEyTWpjZ016RTRJRFkwTkZRek5qRWdOall4VVRNM09DQTJOakVnTXpnNUlEWTFNVlEwTURNZ05qSXpVVFF3TXlBMU9UVWdNemcwSURVM05sUXpOREFnTlRVM1VUTXlNaUExTlRjZ016RXdJRFUyTjFReU9UY2dOVGsyV2sweU9EZ2dNemMyVVRJNE9DQTBNRFVnTWpZeUlEUXdOVkV5TkRBZ05EQTFJREl5TUNBek9UTlVNVGcxSURNMk1sUXhOakVnTXpJMVZERTBOQ0F5T1ROTU1UTTNJREkzT1ZFeE16VWdNamM0SURFeU1TQXlOemhJTVRBM1VURXdNU0F5T0RRZ01UQXhJREk0TmxReE1EVWdNams1VVRFeU5pQXpORGdnTVRZMElETTVNVlF5TlRJZ05EUXhVVEkxTXlBME5ERWdNall3SURRME1WUXlOeklnTkRReVVUSTVOaUEwTkRFZ016RTJJRFF6TWxFek5ERWdOREU0SURNMU5DQTBNREZVTXpZM0lETTBPRll6TXpKTU16RTRJREV6TTFFeU5qY2dMVFkzSURJMk5DQXROelZSTWpRMklDMHhNalVnTVRrMElDMHhOalJVTnpVZ0xUSXdORkV5TlNBdE1qQTBJRGNnTFRFNE0xUXRNVElnTFRFek4xRXRNVElnTFRFeE1DQTNJQzA1TVZRMU15QXROekZSTnpBZ0xUY3hJRGd5SUMwNE1WUTVOU0F0TVRFeVVUazFJQzB4TkRnZ05qTWdMVEUyTjFFMk9TQXRNVFk0SURjM0lDMHhOamhSTVRFeElDMHhOamdnTVRNNUlDMHhOREJVTVRneUlDMDNORXd4T1RNZ0xUTXlVVEl3TkNBeE1TQXlNVGtnTnpKVU1qVXhJREU1TjFReU56Z2dNekE0VkRJNE9TQXpOalZSTWpnNUlETTNNaUF5T0RnZ016YzJXaUl2UGp4d1lYUm9JR2xrUFNKTlNsZ3RNaTFVUlZndFRpMHlPU0lnWkQwaVRUWXdJRGMwT1V3Mk5DQTNOVEJSTmprZ056VXdJRGMwSURjMU1FZzROa3d4TVRRZ056STJVVEl3T0NBMk5ERWdNalV4SURVeE5GUXlPVFFnTWpVd1VUSTVOQ0F4T0RJZ01qZzBJREV4T1ZReU5qRWdNVEpVTWpJMElDMDNObFF4T0RZZ0xURTBNMVF4TkRVZ0xURTVORlF4TVRNZ0xUSXlOMVE1TUNBdE1qUTJVVGczSUMweU5Ea2dPRFlnTFRJMU1FZzNORkUyTmlBdE1qVXdJRFl6SUMweU5UQlVOVGdnTFRJME4xUTFOU0F0TWpNNFVUVTJJQzB5TXpjZ05qWWdMVEl5TlZFeU1qRWdMVFkwSURJeU1TQXlOVEJVTmpZZ056STFVVFUySURjek55QTFOU0EzTXpoUk5UVWdOelEySURZd0lEYzBPVm9pTHo0OGNHRjBhQ0JwWkQwaVRVcFlMVEl0VkVWWUxVNHRNakl3T0NJZ1pEMGlUVGcwSURJMU1GRTROQ0F6TnpJZ01UWTJJRFExTUZRek5qQWdOVE01VVRNMk1TQTFNemtnTXpjM0lEVXpPVlEwTVRrZ05UUXdWRFEyT1NBMU5EQklOVFk0VVRVNE15QTFNeklnTlRneklEVXlNRkUxT0RNZ05URXhJRFUzTUNBMU1ERk1ORFkySURVd01GRXpOVFVnTkRrNUlETXlPU0EwT1RSUk1qZ3dJRFE0TWlBeU5ESWdORFU0VkRFNE15QTBNRGxVTVRRM0lETTFORlF4TWprZ016QTJWREV5TkNBeU56SldNamN3U0RVMk9GRTFPRE1nTWpZeUlEVTRNeUF5TlRCVU5UWTRJREl6TUVneE1qUldNakk0VVRFeU5DQXlNRGNnTVRNMElERTNOMVF4TmpjZ01URXlWREl6TVNBME9GUXpNamdnTjFFek5UVWdNU0EwTmpZZ01FZzFOekJSTlRneklDMHhNQ0ExT0RNZ0xUSXdVVFU0TXlBdE16SWdOVFk0SUMwME1FZzBOekZSTkRZMElDMDBNQ0EwTkRZZ0xUUXdWRFF4TnlBdE5ERlJNall5SUMwME1TQXhOeklnTkRWUk9EUWdNVEkzSURnMElESTFNRm9pTHo0OGNHRjBhQ0JwWkQwaVRVcFlMVEl0VkVWWUxVa3RNVVEwTkVZaUlHUTlJazAzTXlBMk5EZFJOek1nTmpVM0lEYzNJRFkzTUZRNE9TQTJPRE5ST1RBZ05qZ3pJREUyTVNBMk9EaFVNak0wSURZNU5GRXlORFlnTmprMElESTBOaUEyT0RWVU1qRXlJRFUwTWxFeU1EUWdOVEE0SURFNU5TQTBOekpVTVRnd0lEUXhPRXd4TnpZZ016azVVVEUzTmlBek9UWWdNVGd5SURRd01sRXlNekVnTkRReUlESTRNeUEwTkRKUk16UTFJRFEwTWlBek9ETWdNemsyVkRReU1pQXlPREJSTkRJeUlERTJPU0F6TkRNZ056bFVNVGN6SUMweE1WRXhNak1nTFRFeElEZ3lJREkzVkRRd0lERTFNRll4TlRsUk5EQWdNVGd3SURRNElESXhOMVE1TnlBME1UUlJNVFEzSURZeE1TQXhORGNnTmpJelZERXdPU0EyTXpkUk1UQTBJRFl6TnlBeE1ERWdOak0zU0RrMlVUZzJJRFl6TnlBNE15QTJNemRVTnpZZ05qUXdWRGN6SURZME4xcE5Nek0ySURNeU5WWXpNekZSTXpNMklEUXdOU0F5TnpVZ05EQTFVVEkxT0NBME1EVWdNalF3SURNNU4xUXlNRGNnTXpjMlZERTRNU0F6TlRKVU1UWXpJRE16TUV3eE5UY2dNekl5VERFek5pQXlNelpSTVRFMElERTFNQ0F4TVRRZ01URTBVVEV4TkNBMk5pQXhNemdnTkRKUk1UVTBJREkySURFM09DQXlObEV5TVRFZ01qWWdNalExSURVNFVUSTNNQ0E0TVNBeU9EVWdNVEUwVkRNeE9DQXlNVGxSTXpNMklESTVNU0F6TXpZZ016STFXaUl2UGp4d1lYUm9JR2xrUFNKTlNsZ3RNaTFVUlZndFNTMHhSRFEyTlNJZ1pEMGlUVFV5SURJNE9WRTFPU0F6TXpFZ01UQTJJRE00TmxReU1qSWdORFF5VVRJMU55QTBORElnTWpnMklEUXlORlF6TWprZ016YzVVVE0zTVNBME5ESWdORE13SURRME1sRTBOamNnTkRReUlEUTVOQ0EwTWpCVU5USXlJRE0yTVZFMU1qSWdNek15SURVd09DQXpNVFJVTkRneElESTVNbFEwTlRnZ01qZzRVVFF6T1NBeU9EZ2dOREkzSURJNU9WUTBNVFVnTXpJNFVUUXhOU0F6TnpRZ05EWTFJRE01TVZFME5UUWdOREEwSURReU5TQTBNRFJSTkRFeUlEUXdOQ0EwTURZZ05EQXlVVE0yT0NBek9EWWdNelV3SURNek5sRXlPVEFnTVRFMUlESTVNQ0EzT0ZFeU9UQWdOVEFnTXpBMklETTRWRE0wTVNBeU5sRXpOemdnTWpZZ05ERTBJRFU1VkRRMk15QXhOREJSTkRZMklERTFNQ0EwTmprZ01UVXhWRFE0TlNBeE5UTklORGc1VVRVd05DQXhOVE1nTlRBMElERTBOVkUxTURRZ01UUTBJRFV3TWlBeE16UlJORGcySURjM0lEUTBNQ0F6TTFRek16TWdMVEV4VVRJMk15QXRNVEVnTWpJM0lEVXlVVEU0TmlBdE1UQWdNVE16SUMweE1FZ3hNamRSTnpnZ0xURXdJRFUzSURFMlZETTFJRGN4VVRNMUlERXdNeUExTkNBeE1qTlVPVGtnTVRRelVURTBNaUF4TkRNZ01UUXlJREV3TVZFeE5ESWdPREVnTVRNd0lEWTJWREV3TnlBME5sUTVOQ0EwTVV3NU1TQTBNRkU1TVNBek9TQTVOeUF6TmxReE1UTWdNamxVTVRNeUlESTJVVEUyT0NBeU5pQXhPVFFnTnpGUk1qQXpJRGczSURJeE55QXhNemxVTWpRMUlESTBOMVF5TmpFZ016RXpVVEkyTmlBek5EQWdNalkySURNMU1sRXlOallnTXpnd0lESTFNU0F6T1RKVU1qRTNJRFF3TkZFeE56Y2dOREEwSURFME1pQXpOekpVT1RNZ01qa3dVVGt4SURJNE1TQTRPQ0F5T0RCVU56SWdNamM0U0RVNFVUVXlJREk0TkNBMU1pQXlPRGxhSWk4K1BIQmhkR2dnYVdROUlrMUtXQzB5TFZSRldDMU9MVEpDSWlCa1BTSk5OVFlnTWpNM1ZEVTJJREkxTUZRM01DQXlOekJJTXpZNVZqUXlNRXd6TnpBZ05UY3dVVE00TUNBMU9ETWdNemc1SURVNE0xRTBNRElnTlRneklEUXdPU0ExTmpoV01qY3dTRGN3TjFFM01qSWdNall5SURjeU1pQXlOVEJVTnpBM0lESXpNRWcwTURsV0xUWTRVVFF3TVNBdE9ESWdNemt4SUMwNE1rZ3pPRGxJTXpnM1VUTTNOU0F0T0RJZ016WTVJQzAyT0ZZeU16QklOekJSTlRZZ01qTTNJRFUySURJMU1Gb2lMejQ4Y0dGMGFDQnBaRDBpVFVwWUxUSXRWRVZZTFU0dE1qSXdPU0lnWkQwaVRURTVOaUF5TlZFNE5DQXhNRGtnT0RRZ01qVXdVVGcwSURNM01pQXhOallnTkRVd1ZETTJNQ0ExTXpsUk16WXhJRFV6T1NBek56VWdOVE01VkRReE15QTFOREJVTkRZd0lEVTBNRXcxTkRjZ056QTNVVFUxTUNBM01UWWdOVFl6SURjeE5sRTFOekFnTnpFMklEVTNOU0EzTVRKVU5UZ3hJRGN3TTFRMU9ETWdOamsyVkRVd05TQTFOREJJTlRZNFVUVTRNeUExTXpJZ05UZ3pJRFV5TUZFMU9ETWdOVEV4SURVM01DQTFNREZNTkRnMElEVXdNRXd6TmpZZ01qY3dTRFUyT0ZFMU9ETWdNall5SURVNE15QXlOVEJVTlRZNElESXpNRWd6TkRaTU1qUTNJRE00VVRJNE5DQXhOaUF6TWpnZ04xRXpOVFVnTVNBME5qWWdNRWcxTnpCUk5UZ3pJQzB4TUNBMU9ETWdMVEl3VVRVNE15QXRNeklnTlRZNElDMDBNRWcwTnpGUk5EWTBJQzAwTUNBME5EY2dMVFF3VkRReE9TQXROREZSTXpBMElDMDBNU0F5TWpnZ00xRXhNVGNnTFRJeE1TQXhNVFVnTFRJeE1sRXhNVEVnTFRJeE5TQXhNRFFnTFRJeE5WUTVNaUF0TWpFeVZEZzJJQzB5TURSVU9EUWdMVEU1TjFFNE5DQXRNVGt3SURnNUlDMHhPRE5NTVRrMklESTFXazB5TVRRZ05qRk1NekF4SURJek1FZ3hNalJXTWpJNFVURXlOQ0F4T1RZZ01UUTNJREUwTjFReU1UUWdOakZhVFRNeU1TQXlOekJNTkRRd0lEVXdNRkV6TlRNZ05EazVJRE15T1NBME9UUlJNamd3SURRNE1pQXlORElnTkRVNFZERTRNeUEwTURsVU1UUTNJRE0xTkZReE1qa2dNekEyVkRFeU5DQXlOekpXTWpjd1NETXlNVm9pTHo0OEwyUmxabk0rUEdjZ2MzUnliMnRsUFNKamRYSnlaVzUwUTI5c2IzSWlJR1pwYkd3OUltTjFjbkpsYm5SRGIyeHZjaUlnYzNSeWIydGxMWGRwWkhSb1BTSXdJaUIwY21GdWMyWnZjbTA5SW5OallXeGxLREVzTFRFcElqNDhaeUJrWVhSaExXMXRiQzF1YjJSbFBTSnRZWFJvSWo0OFp5QmtZWFJoTFcxdGJDMXViMlJsUFNKdGFTSStQSFZ6WlNCa1lYUmhMV005SWpGRU5EUXpJaUI0YkdsdWF6cG9jbVZtUFNJalRVcFlMVEl0VkVWWUxVa3RNVVEwTkRNaUx6NDhMMmMrUEdjZ1pHRjBZUzF0Yld3dGJtOWtaVDBpYldraUlIUnlZVzV6Wm05eWJUMGlkSEpoYm5Oc1lYUmxLRGMxTVN3d0tTSStQSFZ6WlNCa1lYUmhMV005SWpGRU5EVkdJaUI0YkdsdWF6cG9jbVZtUFNJalRVcFlMVEl0VkVWWUxVa3RNVVEwTlVZaUx6NDhMMmMrUEdjZ1pHRjBZUzF0Yld3dGJtOWtaVDBpYldraUlIUnlZVzV6Wm05eWJUMGlkSEpoYm5Oc1lYUmxLREV5TURJc01Da2lQangxYzJVZ1pHRjBZUzFqUFNJeFJEUTFReUlnZUd4cGJtczZhSEpsWmowaUkwMUtXQzB5TFZSRldDMUpMVEZFTkRWRElpOCtQQzluUGp4bklHUmhkR0V0Ylcxc0xXNXZaR1U5SW0xcElpQjBjbUZ1YzJadmNtMDlJblJ5WVc1emJHRjBaU2d4TmpnM0xEQXBJajQ4ZFhObElHUmhkR0V0WXowaU1VUTBOVVFpSUhoc2FXNXJPbWh5WldZOUlpTk5TbGd0TWkxVVJWZ3RTUzB4UkRRMVJDSXZQand2Wno0OFp5QmtZWFJoTFcxdGJDMXViMlJsUFNKdGFTSWdkSEpoYm5ObWIzSnRQU0owY21GdWMyeGhkR1VvTWpFNU1Dd3dLU0krUEhWelpTQmtZWFJoTFdNOUlqRkVORFZESWlCNGJHbHVhenBvY21WbVBTSWpUVXBZTFRJdFZFVllMVWt0TVVRME5VTWlMejQ4TDJjK1BHY2daR0YwWVMxdGJXd3RibTlrWlQwaWJXa2lJSFJ5WVc1elptOXliVDBpZEhKaGJuTnNZWFJsS0RJMk56VXNNQ2tpUGp4MWMyVWdaR0YwWVMxalBTSXhSRFExUmlJZ2VHeHBibXM2YUhKbFpqMGlJMDFLV0MweUxWUkZXQzFKTFRGRU5EVkdJaTgrUEM5blBqeG5JR1JoZEdFdGJXMXNMVzV2WkdVOUltMXBJaUIwY21GdWMyWnZjbTA5SW5SeVlXNXpiR0YwWlNnek1USTJMREFwSWo0OGRYTmxJR1JoZEdFdFl6MGlNVVEwTmpFaUlIaHNhVzVyT21oeVpXWTlJaU5OU2xndE1pMVVSVmd0U1MweFJEUTJNU0l2UGp3dlp6NDhaeUJrWVhSaExXMXRiQzF1YjJSbFBTSnRhU0lnZEhKaGJuTm1iM0p0UFNKMGNtRnVjMnhoZEdVb016UTROeXd3S1NJK1BIVnpaU0JrWVhSaExXTTlJakZFTkRVMklpQjRiR2x1YXpwb2NtVm1QU0lqVFVwWUxUSXRWRVZZTFVrdE1VUTBOVFlpTHo0OEwyYytQR2NnWkdGMFlTMXRiV3d0Ym05a1pUMGliV2tpSUhSeVlXNXpabTl5YlQwaWRISmhibk5zWVhSbEtETTRNeklzTUNraVBqeDFjMlVnWkdGMFlTMWpQU0l4UkRRMVF5SWdlR3hwYm1zNmFISmxaajBpSTAxS1dDMHlMVlJGV0MxSkxURkVORFZESWk4K1BDOW5QanhuSUdSaGRHRXRiVzFzTFc1dlpHVTlJbTFwSWlCMGNtRnVjMlp2Y20wOUluUnlZVzV6YkdGMFpTZzBNekUzTERBcElqNDhkWE5sSUdSaGRHRXRZejBpTVVRME5VSWlJSGhzYVc1ck9taHlaV1k5SWlOTlNsZ3RNaTFVUlZndFNTMHhSRFExUWlJdlBqd3ZaejQ4WnlCa1lYUmhMVzF0YkMxdWIyUmxQU0p0YnlJZ2RISmhibk5tYjNKdFBTSjBjbUZ1YzJ4aGRHVW9OVEU1TkM0NExEQXBJajQ4ZFhObElHUmhkR0V0WXowaU0wUWlJSGhzYVc1ck9taHlaV1k5SWlOTlNsZ3RNaTFVUlZndFRpMHpSQ0l2UGp3dlp6NDhaeUJrWVhSaExXMXRiQzF1YjJSbFBTSnRabkpoWXlJZ2RISmhibk5tYjNKdFBTSjBjbUZ1YzJ4aGRHVW9OakkxTUM0MkxEQXBJajQ4WnlCa1lYUmhMVzF0YkMxdWIyUmxQU0p0Y205M0lpQjBjbUZ1YzJadmNtMDlJblJ5WVc1emJHRjBaU2d6TXpjNExqUXNPVGt4TGprcElqNDhaeUJrWVhSaExXMXRiQzF1YjJSbFBTSnRieUkrUEhWelpTQmtZWFJoTFdNOUlqSXlNVEVpSUhoc2FXNXJPbWh5WldZOUlpTk5TbGd0TWkxVVJWZ3RVMDh0TWpJeE1TSXZQand2Wno0OFp5QmtZWFJoTFcxdGJDMXViMlJsUFNKdGMzVmljM1Z3SWlCMGNtRnVjMlp2Y20wOUluUnlZVzV6YkdGMFpTZ3hNakl5TGpjc01Da2lQanhuSUdSaGRHRXRiVzFzTFc1dlpHVTlJbTFwSWo0OGRYTmxJR1JoZEdFdFl6MGlNVVEwTTBZaUlIaHNhVzVyT21oeVpXWTlJaU5OU2xndE1pMVVSVmd0U1MweFJEUXpSaUl2UGp3dlp6NDhaeUJrWVhSaExXMXRiQzF1YjJSbFBTSnRhU0lnZEhKaGJuTm1iM0p0UFNKMGNtRnVjMnhoZEdVb056RTBMRE0yTXlrZ2MyTmhiR1VvTUM0M01EY3BJajQ4ZFhObElHUmhkR0V0WXowaU1VUTBOVEFpSUhoc2FXNXJPbWh5WldZOUlpTk5TbGd0TWkxVVJWZ3RTUzB4UkRRMU1DSXZQand2Wno0OFp5QmtZWFJoTFcxdGJDMXViMlJsUFNKVVpWaEJkRzl0SWlCMGNtRnVjMlp2Y20wOUluUnlZVzV6YkdGMFpTZzNNVFFzTFRNMU5TNHhLU0J6WTJGc1pTZ3dMamN3TnlraUlHUmhkR0V0YldwNExYUmxlR05zWVhOelBTSlBVa1FpUGp4bklHUmhkR0V0Ylcxc0xXNXZaR1U5SW0xdklqNDhkWE5sSUdSaGRHRXRZejBpTWpnaUlIaHNhVzVyT21oeVpXWTlJaU5OU2xndE1pMVVSVmd0VGkweU9DSXZQand2Wno0OFp5QmtZWFJoTFcxdGJDMXViMlJsUFNKdGFTSWdkSEpoYm5ObWIzSnRQU0owY21GdWMyeGhkR1VvTXpnNUxEQXBJajQ4ZFhObElHUmhkR0V0WXowaU1VUTBOVFlpSUhoc2FXNXJPbWh5WldZOUlpTk5TbGd0TWkxVVJWZ3RTUzB4UkRRMU5pSXZQand2Wno0OFp5QmtZWFJoTFcxdGJDMXViMlJsUFNKdGJ5SWdkSEpoYm5ObWIzSnRQU0owY21GdWMyeGhkR1VvTnpNMExEQXBJajQ4ZFhObElHUmhkR0V0WXowaU1rTWlJSGhzYVc1ck9taHlaV1k5SWlOTlNsZ3RNaTFVUlZndFRpMHlReUl2UGp3dlp6NDhaeUJrWVhSaExXMXRiQzF1YjJSbFBTSnRhU0lnZEhKaGJuTm1iM0p0UFNKMGNtRnVjMnhoZEdVb01UQXhNaXd3S1NJK1BIVnpaU0JrWVhSaExXTTlJakZFTkRVM0lpQjRiR2x1YXpwb2NtVm1QU0lqVFVwWUxUSXRWRVZZTFVrdE1VUTBOVGNpTHo0OEwyYytQR2NnWkdGMFlTMXRiV3d0Ym05a1pUMGliVzhpSUhSeVlXNXpabTl5YlQwaWRISmhibk5zWVhSbEtERTBNalFzTUNraVBqeDFjMlVnWkdGMFlTMWpQU0l5T1NJZ2VHeHBibXM2YUhKbFpqMGlJMDFLV0MweUxWUkZXQzFPTFRJNUlpOCtQQzluUGp4bklHUmhkR0V0Ylcxc0xXNXZaR1U5SW0xdklpQjBjbUZ1YzJadmNtMDlJblJ5WVc1emJHRjBaU2d4T0RFekxEQXBJajQ4ZFhObElHUmhkR0V0WXowaU1qSXdPQ0lnZUd4cGJtczZhSEpsWmowaUkwMUtXQzB5TFZSRldDMU9MVEl5TURnaUx6NDhMMmMrUEdjZ1pHRjBZUzF0Yld3dGJtOWtaVDBpYldraUlIUnlZVzV6Wm05eWJUMGlkSEpoYm5Oc1lYUmxLREkwT0RBc01Da2lQangxYzJVZ1pHRjBZUzFqUFNJeFJEUTBSaUlnZUd4cGJtczZhSEpsWmowaUkwMUtXQzB5TFZSRldDMUpMVEZFTkRSR0lpOCtQQzluUGp4bklHUmhkR0V0Ylcxc0xXNXZaR1U5SW0xcElpQjBjbUZ1YzJadmNtMDlJblJ5WVc1emJHRjBaU2d5T1RBNUxEQXBJajQ4ZFhObElHUmhkR0V0WXowaU1VUTBORVlpSUhoc2FXNXJPbWh5WldZOUlpTk5TbGd0TWkxVVJWZ3RTUzB4UkRRMFJpSXZQand2Wno0OFp5QmtZWFJoTFcxdGJDMXViMlJsUFNKdGFTSWdkSEpoYm5ObWIzSnRQU0owY21GdWMyeGhkR1VvTXpNek9Dd3dLU0krUEhWelpTQmtZWFJoTFdNOUlqRkVORFZESWlCNGJHbHVhenBvY21WbVBTSWpUVXBZTFRJdFZFVllMVWt0TVVRME5VTWlMejQ4TDJjK1BHY2daR0YwWVMxdGJXd3RibTlrWlQwaWJXa2lJSFJ5WVc1elptOXliVDBpZEhKaGJuTnNZWFJsS0RNNE1qTXNNQ2tpUGp4MWMyVWdaR0YwWVMxalBTSXhSRFEyTlNJZ2VHeHBibXM2YUhKbFpqMGlJMDFLV0MweUxWUkZXQzFKTFRGRU5EWTFJaTgrUEM5blBqd3ZaejQ4TDJjK1BDOW5QanhuSUdSaGRHRXRiVzFzTFc1dlpHVTlJbTF5YjNjaUlIUnlZVzV6Wm05eWJUMGlkSEpoYm5Oc1lYUmxLREl5TUN3dE56RXdLU0krUEdjZ1pHRjBZUzF0Yld3dGJtOWtaVDBpYlc4aVBqeDFjMlVnWkdGMFlTMWpQU0l5TWpFeElpQjRiR2x1YXpwb2NtVm1QU0lqVFVwWUxUSXRWRVZZTFZOUExUSXlNVEVpTHo0OEwyYytQR2NnWkdGMFlTMXRiV3d0Ym05a1pUMGliWE4xWW5OMWNDSWdkSEpoYm5ObWIzSnRQU0owY21GdWMyeGhkR1VvTVRJeU1pNDNMREFwSWo0OFp5QmtZWFJoTFcxdGJDMXViMlJsUFNKdGFTSStQSFZ6WlNCa1lYUmhMV005SWpGRU5ETkdJaUI0YkdsdWF6cG9jbVZtUFNJalRVcFlMVEl0VkVWWUxVa3RNVVEwTTBZaUx6NDhMMmMrUEdjZ1pHRjBZUzF0Yld3dGJtOWtaVDBpYldraUlIUnlZVzV6Wm05eWJUMGlkSEpoYm5Oc1lYUmxLRGN4TkN3ek5qRXVOQ2tnYzJOaGJHVW9NQzQzTURjcElqNDhkWE5sSUdSaGRHRXRZejBpTVVRME5UQWlJSGhzYVc1ck9taHlaV1k5SWlOTlNsZ3RNaTFVUlZndFNTMHhSRFExTUNJdlBqd3ZaejQ4WnlCa1lYUmhMVzF0YkMxdWIyUmxQU0pVWlZoQmRHOXRJaUIwY21GdWMyWnZjbTA5SW5SeVlXNXpiR0YwWlNnM01UUXNMVE0xTmk0M0tTQnpZMkZzWlNnd0xqY3dOeWtpSUdSaGRHRXRiV3A0TFhSbGVHTnNZWE56UFNKUFVrUWlQanhuSUdSaGRHRXRiVzFzTFc1dlpHVTlJbTF2SWo0OGRYTmxJR1JoZEdFdFl6MGlNamdpSUhoc2FXNXJPbWh5WldZOUlpTk5TbGd0TWkxVVJWZ3RUaTB5T0NJdlBqd3ZaejQ4WnlCa1lYUmhMVzF0YkMxdWIyUmxQU0p0YVNJZ2RISmhibk5tYjNKdFBTSjBjbUZ1YzJ4aGRHVW9Nemc1TERBcElqNDhkWE5sSUdSaGRHRXRZejBpTVVRME5UWWlJSGhzYVc1ck9taHlaV1k5SWlOTlNsZ3RNaTFVUlZndFNTMHhSRFExTmlJdlBqd3ZaejQ4WnlCa1lYUmhMVzF0YkMxdWIyUmxQU0p0YnlJZ2RISmhibk5tYjNKdFBTSjBjbUZ1YzJ4aGRHVW9Oek0wTERBcElqNDhkWE5sSUdSaGRHRXRZejBpTWtNaUlIaHNhVzVyT21oeVpXWTlJaU5OU2xndE1pMVVSVmd0VGkweVF5SXZQand2Wno0OFp5QmtZWFJoTFcxdGJDMXViMlJsUFNKdGFTSWdkSEpoYm5ObWIzSnRQU0owY21GdWMyeGhkR1VvTVRBeE1pd3dLU0krUEhWelpTQmtZWFJoTFdNOUlqRkVORFUzSWlCNGJHbHVhenBvY21WbVBTSWpUVXBZTFRJdFZFVllMVWt0TVVRME5UY2lMejQ4TDJjK1BHY2daR0YwWVMxdGJXd3RibTlrWlQwaWJXOGlJSFJ5WVc1elptOXliVDBpZEhKaGJuTnNZWFJsS0RFME1qUXNNQ2tpUGp4MWMyVWdaR0YwWVMxalBTSXlPU0lnZUd4cGJtczZhSEpsWmowaUkwMUtXQzB5TFZSRldDMU9MVEk1SWk4K1BDOW5QanhuSUdSaGRHRXRiVzFzTFc1dlpHVTlJbTF2SWlCMGNtRnVjMlp2Y20wOUluUnlZVzV6YkdGMFpTZ3hPREV6TERBcElqNDhkWE5sSUdSaGRHRXRZejBpTWpJd09DSWdlR3hwYm1zNmFISmxaajBpSTAxS1dDMHlMVlJGV0MxT0xUSXlNRGdpTHo0OEwyYytQR2NnWkdGMFlTMXRiV3d0Ym05a1pUMGliV2tpSUhSeVlXNXpabTl5YlQwaWRISmhibk5zWVhSbEtESTBPREFzTUNraVBqeDFjMlVnWkdGMFlTMWpQU0l4UkRRMFJpSWdlR3hwYm1zNmFISmxaajBpSTAxS1dDMHlMVlJGV0MxSkxURkVORFJHSWk4K1BDOW5QanhuSUdSaGRHRXRiVzFzTFc1dlpHVTlJbTFwSWlCMGNtRnVjMlp2Y20wOUluUnlZVzV6YkdGMFpTZ3lPVEE1TERBcElqNDhkWE5sSUdSaGRHRXRZejBpTVVRME5FWWlJSGhzYVc1ck9taHlaV1k5SWlOTlNsZ3RNaTFVUlZndFNTMHhSRFEwUmlJdlBqd3ZaejQ4WnlCa1lYUmhMVzF0YkMxdWIyUmxQU0p0YVNJZ2RISmhibk5tYjNKdFBTSjBjbUZ1YzJ4aGRHVW9Nek16T0N3d0tTSStQSFZ6WlNCa1lYUmhMV005SWpGRU5EVkRJaUI0YkdsdWF6cG9jbVZtUFNJalRVcFlMVEl0VkVWWUxVa3RNVVEwTlVNaUx6NDhMMmMrUEdjZ1pHRjBZUzF0Yld3dGJtOWtaVDBpYldraUlIUnlZVzV6Wm05eWJUMGlkSEpoYm5Oc1lYUmxLRE00TWpNc01Da2lQangxYzJVZ1pHRjBZUzFqUFNJeFJEUTJOU0lnZUd4cGJtczZhSEpsWmowaUkwMUtXQzB5TFZSRldDMUpMVEZFTkRZMUlpOCtQQzluUGp3dlp6NDhMMmMrUEdjZ1pHRjBZUzF0Yld3dGJtOWtaVDBpYlc4aUlIUnlZVzV6Wm05eWJUMGlkSEpoYm5Oc1lYUmxLRFV6TVRZdU5pd3dLU0krUEhWelpTQmtZWFJoTFdNOUlqSkNJaUI0YkdsdWF6cG9jbVZtUFNJalRVcFlMVEl0VkVWWUxVNHRNa0lpTHo0OEwyYytQR2NnWkdGMFlTMXRiV3d0Ym05a1pUMGliVzhpSUhSeVlXNXpabTl5YlQwaWRISmhibk5zWVhSbEtEWXpNVFl1T0N3d0tTSStQSFZ6WlNCa1lYUmhMV005SWpJeU1URWlJSGhzYVc1ck9taHlaV1k5SWlOTlNsZ3RNaTFVUlZndFUwOHRNakl4TVNJdlBqd3ZaejQ4WnlCa1lYUmhMVzF0YkMxdWIyUmxQU0p0YzNWaWMzVndJaUIwY21GdWMyWnZjbTA5SW5SeVlXNXpiR0YwWlNnM05UTTVMalVzTUNraVBqeG5JR1JoZEdFdGJXMXNMVzV2WkdVOUltMXBJajQ4ZFhObElHUmhkR0V0WXowaU1VUTBNMFlpSUhoc2FXNXJPbWh5WldZOUlpTk5TbGd0TWkxVVJWZ3RTUzB4UkRRelJpSXZQand2Wno0OFp5QmtZWFJoTFcxdGJDMXViMlJsUFNKdGFTSWdkSEpoYm5ObWIzSnRQU0owY21GdWMyeGhkR1VvTnpFMExETTJNUzQwS1NCelkyRnNaU2d3TGpjd055a2lQangxYzJVZ1pHRjBZUzFqUFNJeFJEUTFNQ0lnZUd4cGJtczZhSEpsWmowaUkwMUtXQzB5TFZSRldDMUpMVEZFTkRVd0lpOCtQQzluUGp4bklHUmhkR0V0Ylcxc0xXNXZaR1U5SWxSbFdFRjBiMjBpSUhSeVlXNXpabTl5YlQwaWRISmhibk5zWVhSbEtEY3hOQ3d0TXpVMkxqY3BJSE5qWVd4bEtEQXVOekEzS1NJZ1pHRjBZUzF0YW5ndGRHVjRZMnhoYzNNOUlrOVNSQ0krUEdjZ1pHRjBZUzF0Yld3dGJtOWtaVDBpYlc4aVBqeDFjMlVnWkdGMFlTMWpQU0l5T0NJZ2VHeHBibXM2YUhKbFpqMGlJMDFLV0MweUxWUkZXQzFPTFRJNElpOCtQQzluUGp4bklHUmhkR0V0Ylcxc0xXNXZaR1U5SW0xcElpQjBjbUZ1YzJadmNtMDlJblJ5WVc1emJHRjBaU2d6T0Rrc01Da2lQangxYzJVZ1pHRjBZUzFqUFNJeFJEUTFOaUlnZUd4cGJtczZhSEpsWmowaUkwMUtXQzB5TFZSRldDMUpMVEZFTkRVMklpOCtQQzluUGp4bklHUmhkR0V0Ylcxc0xXNXZaR1U5SW0xdklpQjBjbUZ1YzJadmNtMDlJblJ5WVc1emJHRjBaU2czTXpRc01Da2lQangxYzJVZ1pHRjBZUzFqUFNJeVF5SWdlR3hwYm1zNmFISmxaajBpSTAxS1dDMHlMVlJGV0MxT0xUSkRJaTgrUEM5blBqeG5JR1JoZEdFdGJXMXNMVzV2WkdVOUltMXBJaUIwY21GdWMyWnZjbTA5SW5SeVlXNXpiR0YwWlNneE1ERXlMREFwSWo0OGRYTmxJR1JoZEdFdFl6MGlNVVEwTlRjaUlIaHNhVzVyT21oeVpXWTlJaU5OU2xndE1pMVVSVmd0U1MweFJEUTFOeUl2UGp3dlp6NDhaeUJrWVhSaExXMXRiQzF1YjJSbFBTSnRieUlnZEhKaGJuTm1iM0p0UFNKMGNtRnVjMnhoZEdVb01UUXlOQ3d3S1NJK1BIVnpaU0JrWVhSaExXTTlJakk1SWlCNGJHbHVhenBvY21WbVBTSWpUVXBZTFRJdFZFVllMVTR0TWpraUx6NDhMMmMrUEdjZ1pHRjBZUzF0Yld3dGJtOWtaVDBpYlc4aUlIUnlZVzV6Wm05eWJUMGlkSEpoYm5Oc1lYUmxLREU0TVRNc01Da2lQangxYzJVZ1pHRjBZUzFqUFNJeU1qQTVJaUI0YkdsdWF6cG9jbVZtUFNJalRVcFlMVEl0VkVWWUxVNHRNakl3T1NJdlBqd3ZaejQ4WnlCa1lYUmhMVzF0YkMxdWIyUmxQU0p0YVNJZ2RISmhibk5tYjNKdFBTSjBjbUZ1YzJ4aGRHVW9NalE0TUN3d0tTSStQSFZ6WlNCa1lYUmhMV005SWpGRU5EUkdJaUI0YkdsdWF6cG9jbVZtUFNJalRVcFlMVEl0VkVWWUxVa3RNVVEwTkVZaUx6NDhMMmMrUEdjZ1pHRjBZUzF0Yld3dGJtOWtaVDBpYldraUlIUnlZVzV6Wm05eWJUMGlkSEpoYm5Oc1lYUmxLREk1TURrc01Da2lQangxYzJVZ1pHRjBZUzFqUFNJeFJEUTBSaUlnZUd4cGJtczZhSEpsWmowaUkwMUtXQzB5TFZSRldDMUpMVEZFTkRSR0lpOCtQQzluUGp4bklHUmhkR0V0Ylcxc0xXNXZaR1U5SW0xcElpQjBjbUZ1YzJadmNtMDlJblJ5WVc1emJHRjBaU2d6TXpNNExEQXBJajQ4ZFhObElHUmhkR0V0WXowaU1VUTBOVU1pSUhoc2FXNXJPbWh5WldZOUlpTk5TbGd0TWkxVVJWZ3RTUzB4UkRRMVF5SXZQand2Wno0OFp5QmtZWFJoTFcxdGJDMXViMlJsUFNKdGFTSWdkSEpoYm5ObWIzSnRQU0owY21GdWMyeGhkR1VvTXpneU15d3dLU0krUEhWelpTQmtZWFJoTFdNOUlqRkVORFkxSWlCNGJHbHVhenBvY21WbVBTSWpUVXBZTFRJdFZFVllMVWt0TVVRME5qVWlMejQ4TDJjK1BDOW5Qand2Wno0OEwyYytQSEpsWTNRZ2QybGtkR2c5SWpFeE5qRXhMaklpSUdobGFXZG9kRDBpTmpBaUlIZzlJakV5TUNJZ2VUMGlNakl3SWk4K1BDOW5Qand2Wno0OEwyYytQQzl6ZG1jKyIsCgkiUmVhbFZpZXdTaXplSnNvbiIgOiAie1wiaGVpZ2h0XCI6MTA1MSxcIndpZHRoXCI6NjM3NX0iCn0K"/>
    </extobj>
    <extobj name="2384804F-3998-4D57-9195-F3826E402611-6">
      <extobjdata type="2384804F-3998-4D57-9195-F3826E402611" data="ewoJIkltZ1NldHRpbmdKc29uIiA6ICJ7XCJoZWlnaHRcIjoxNy44NTcxNDI4NTcxNDI4NTQsXCJ3aWR0aFwiOjI2MC43MTQyODU3MTQyODU2N30iLAoJIkxhdGV4IiA6ICJmKFMpPVxceyAoYl9pLGNfaSxzX2kpIHxpPTEsMiwuLi4sTiBcXH0iLAoJIkxhdGV4SW1nQmFzZTY0IiA6ICJQSE4yWnlCNGJXeHVjejBpYUhSMGNEb3ZMM2QzZHk1M015NXZjbWN2TWpBd01DOXpkbWNpSUhkcFpIUm9QU0l6TXk0ME9HVjRJaUJvWldsbmFIUTlJakl1TWpZeVpYZ2lJSEp2YkdVOUltbHRaeUlnWm05amRYTmhZbXhsUFNKbVlXeHpaU0lnZG1sbGQwSnZlRDBpTUNBdE56VXdJREUwTnprNExqTWdNVEF3TUNJZ2VHMXNibk02ZUd4cGJtczlJbWgwZEhBNkx5OTNkM2N1ZHpNdWIzSm5MekU1T1RrdmVHeHBibXNpSUdGeWFXRXRhR2xrWkdWdVBTSjBjblZsSWlCemRIbHNaVDBpZG1WeWRHbGpZV3d0WVd4cFoyNDZJQzB3TGpVMk5tVjRPeUJ0WVhndGQybGtkR2c2SURrNEpUc2lQanhrWldaelBqeHdZWFJvSUdsa1BTSk5TbGd0TWkxVVJWZ3RTUzB4UkRRMU15SWdaRDBpVFRFeE9DQXRNVFl5VVRFeU1DQXRNVFl5SURFeU5DQXRNVFkwVkRFek5TQXRNVFkzVkRFME55QXRNVFk0VVRFMk1DQXRNVFk0SURFM01TQXRNVFUxVkRFNE55QXRNVEkyVVRFNU55QXRPVGtnTWpJeElESTNWREkyTnlBeU5qZFVNamc1SURNNE1sWXpPRFZJTWpReVVURTVOU0F6T0RVZ01Ua3lJRE00TjFFeE9EZ2dNemt3SURFNE9DQXpPVGRNTVRrMUlEUXlOVkV4T1RjZ05ETXdJREl3TXlBME16QlVNalV3SURRek1WRXlPVGdnTkRNeElESTVPQ0EwTXpKUk1qazRJRFF6TkNBek1EY2dORGd5VkRNeE9TQTFOREJSTXpVMklEY3dOU0EwTmpVZ056QTFVVFV3TWlBM01ETWdOVEkySURZNE0xUTFOVEFnTmpNd1VUVTFNQ0ExT1RRZ05USTVJRFUzT0ZRME9EY2dOVFl4VVRRME15QTFOakVnTkRReklEWXdNMUUwTkRNZ05qSXlJRFExTkNBMk16WlVORGM0SURZMU4wdzBPRGNnTmpZeVVUUTNNU0EyTmpnZ05EVTNJRFkyT0ZFME5EVWdOalk0SURRek5DQTJOVGhVTkRFNUlEWXpNRkUwTVRJZ05qQXhJRFF3TXlBMU5USlVNemczSURRMk9WUXpPREFnTkRNelVUTTRNQ0EwTXpFZ05ETTFJRFF6TVZFME9EQWdORE14SURRNE55QTBNekJVTkRrNElEUXlORkUwT1RrZ05ESXdJRFE1TmlBME1EZFVORGt4SURNNU1WRTBPRGtnTXpnMklEUTRNaUF6T0RaVU5ESTRJRE00TlVnek56Sk1NelE1SURJMk0xRXpNREVnTVRVZ01qZ3lJQzAwTjFFeU5UVWdMVEV6TWlBeU1USWdMVEUzTTFFeE56VWdMVEl3TlNBeE16a2dMVEl3TlZFeE1EY2dMVEl3TlNBNE1TQXRNVGcyVkRVMUlDMHhNekpSTlRVZ0xUazFJRGMySUMwM09GUXhNVGdnTFRZeFVURTJNaUF0TmpFZ01UWXlJQzB4TUROUk1UWXlJQzB4TWpJZ01UVXhJQzB4TXpaVU1USTNJQzB4TlRkTU1URTRJQzB4TmpKYUlpOCtQSEJoZEdnZ2FXUTlJazFLV0MweUxWUkZXQzFPTFRJNElpQmtQU0pOT1RRZ01qVXdVVGswSURNeE9TQXhNRFFnTXpneFZERXlOeUEwT0RoVU1UWTBJRFUzTmxReU1ESWdOalF6VkRJME5DQTJPVFZVTWpjM0lEY3lPVlF6TURJZ056VXdTRE14TlVnek1UbFJNek16SURjMU1DQXpNek1nTnpReFVUTXpNeUEzTXpnZ016RTJJRGN5TUZReU56VWdOalkzVkRJeU5pQTFPREZVTVRnMElEUTBNMVF4TmpjZ01qVXdWREU0TkNBMU9GUXlNalVnTFRneFZESTNOQ0F0TVRZM1ZETXhOaUF0TWpJd1ZETXpNeUF0TWpReFVUTXpNeUF0TWpVd0lETXhPQ0F0TWpVd1NETXhOVWd6TURKTU1qYzBJQzB5TWpaUk1UZ3dJQzB4TkRFZ01UTTNJQzB4TkZRNU5DQXlOVEJhSWk4K1BIQmhkR2dnYVdROUlrMUtXQzB5TFZSRldDMUpMVEZFTkRRMklpQmtQU0pOTXpBNElESTBVVE0yTnlBeU5DQTBNVFlnTnpaVU5EWTJJREU1TjFFME5qWWdNall3SURReE5DQXlPRFJSTXpBNElETXhNU0F5TnpnZ016SXhWREl6TmlBek5ERlJNVGMySURNNE15QXhOellnTkRZeVVURTNOaUExTWpNZ01qQTRJRFUzTTFReU56TWdOalE0VVRNd01pQTJOek1nTXpReklEWTRPRlEwTURjZ056QTBTRFF4T0VnME1qVlJOVEl4SURjd05DQTFOalFnTmpRd1VUVTJOU0EyTkRBZ05UYzNJRFkxTTFRMk1ETWdOamd5VkRZeU15QTNNRFJSTmpJMElEY3dOQ0EyTWpjZ056QTBWRFl6TWlBM01EVlJOalExSURjd05TQTJORFVnTmprNFZEWXhOeUExTnpkVU5UZzFJRFExT1ZRMU5qa2dORFUyVVRVME9TQTBOVFlnTlRRNUlEUTJOVkUxTkRrZ05EY3hJRFUxTUNBME56VlJOVFV3SURRM09DQTFOVEVnTkRrMFZEVTFNeUExTWpCUk5UVXpJRFUxTkNBMU5EUWdOVGM1VkRVeU5pQTJNVFpVTlRBeElEWTBNVkUwTmpVZ05qWXlJRFF4T1NBMk5qSlJNell5SURZMk1pQXpNVE1nTmpFMlZESTJNeUExTVRCUk1qWXpJRFE0TUNBeU56Z2dORFU0VkRNeE9TQTBNamRSTXpJeklEUXlOU0F6T0RrZ05EQTRWRFExTmlBek9UQlJORGt3SURNM09TQTFNaklnTXpReVZEVTFOQ0F5TkRKUk5UVTBJREl4TmlBMU5EWWdNVGcyVVRVME1TQXhOalFnTlRJNElERXpOMVEwT1RJZ056aFVOREkySURFNFZETXpNaUF0TWpCUk16SXdJQzB5TWlBeU9UZ2dMVEl5VVRFNU9TQXRNaklnTVRRMElETXpUREV6TkNBME5Fd3hNRFlnTVROUk9ETWdMVEUwSURjNElDMHhPRlEyTlNBdE1qSlJOVElnTFRJeUlEVXlJQzB4TkZFMU1pQXRNVEVnTVRFd0lESXlNVkV4TVRJZ01qSTNJREV6TUNBeU1qZElNVFF6VVRFME9TQXlNakVnTVRRNUlESXhObEV4TkRrZ01qRTBJREUwT0NBeU1EZFVNVFEwSURFNE5sUXhORElnTVRVelVURTBOQ0F4TVRRZ01UWXdJRGczVkRJd015QTBOMVF5TlRVZ01qbFVNekE0SURJMFdpSXZQanh3WVhSb0lHbGtQU0pOU2xndE1pMVVSVmd0VGkweU9TSWdaRDBpVFRZd0lEYzBPVXcyTkNBM05UQlJOamtnTnpVd0lEYzBJRGMxTUVnNE5rd3hNVFFnTnpJMlVUSXdPQ0EyTkRFZ01qVXhJRFV4TkZReU9UUWdNalV3VVRJNU5DQXhPRElnTWpnMElERXhPVlF5TmpFZ01USlVNakkwSUMwM05sUXhPRFlnTFRFME0xUXhORFVnTFRFNU5GUXhNVE1nTFRJeU4xUTVNQ0F0TWpRMlVUZzNJQzB5TkRrZ09EWWdMVEkxTUVnM05GRTJOaUF0TWpVd0lEWXpJQzB5TlRCVU5UZ2dMVEkwTjFRMU5TQXRNak00VVRVMklDMHlNemNnTmpZZ0xUSXlOVkV5TWpFZ0xUWTBJREl5TVNBeU5UQlVOallnTnpJMVVUVTJJRGN6TnlBMU5TQTNNemhSTlRVZ056UTJJRFl3SURjME9Wb2lMejQ4Y0dGMGFDQnBaRDBpVFVwWUxUSXRWRVZZTFU0dE0wUWlJR1E5SWswMU5pQXpORGRSTlRZZ016WXdJRGN3SURNMk4wZzNNRGRSTnpJeUlETTFPU0EzTWpJZ016UTNVVGN5TWlBek16WWdOekE0SURNeU9Fd3pPVEFnTXpJM1NEY3lVVFUySURNek1pQTFOaUF6TkRkYVRUVTJJREUxTTFFMU5pQXhOamdnTnpJZ01UY3pTRGN3T0ZFM01qSWdNVFl6SURjeU1pQXhOVE5STnpJeUlERTBNQ0EzTURjZ01UTXpTRGN3VVRVMklERTBNQ0ExTmlBeE5UTmFJaTgrUEhCaGRHZ2dhV1E5SWsxS1dDMHlMVlJGV0MxT0xUZENJaUJrUFNKTk5ETTBJQzB5TXpGUk5ETTBJQzB5TkRRZ05ESTRJQzB5TlRCSU5ERXdVVEk0TVNBdE1qVXdJREl6TUNBdE1UZzBVVEl5TlNBdE1UYzNJREl5TWlBdE1UY3lWREl4TnlBdE1UWXhWREl4TXlBdE1UUTRWREl4TVNBdE1UTXpWREl4TUNBdE1URXhWREl3T1NBdE9EUlVNakE1SUMwME4xUXlNRGtnTUZFeU1Ea2dNakVnTWpBNUlEVXpVVEl3T0NBeE5ESWdNakEwSURFMU0xRXlNRE1nTVRVMElESXdNeUF4TlRWUk1UZzVJREU1TVNBeE5UTWdNakV4VkRneUlESXpNVkUzTVNBeU16RWdOamdnTWpNMFZEWTFJREkxTUZRMk9DQXlOalpVT0RJZ01qWTVVVEV4TmlBeU5qa2dNVFV5SURJNE9WUXlNRE1nTXpRMVVUSXdPQ0F6TlRZZ01qQTRJRE0zTjFReU1Ea2dOVEk1VmpVM09WRXlNRGtnTmpNMElESXhOU0EyTlRaVU1qUTBJRFk1T0ZFeU56QWdOekkwSURNeU5DQTNOREJSTXpZeElEYzBPQ0F6TnpjZ056UTVVVE0zT1NBM05Ea2dNemt3SURjME9WUTBNRGdnTnpVd1NEUXlPRkUwTXpRZ056UTBJRFF6TkNBM016SlJORE0wSURjeE9TQTBNekVnTnpFMlVUUXlPU0EzTVRNZ05ERTFJRGN4TTFFek5qSWdOekV3SURNek1pQTJPRGxVTWprMklEWTBOMUV5T1RFZ05qTTBJREk1TVNBME9UbFdOREUzVVRJNU1TQXpOekFnTWpnNElETTFNMVF5TnpFZ016RTBVVEkwTUNBeU56RWdNVGcwSURJMU5Vd3hOekFnTWpVd1RERTROQ0F5TkRWUk1qQXlJREl6T1NBeU1qQWdNak13VkRJMk1pQXhPVFpVTWprd0lERXpOMUV5T1RFZ01UTXhJREk1TVNBeFVUSTVNU0F0TVRNMElESTVOaUF0TVRRM1VUTXdOaUF0TVRjMElETXpPU0F0TVRreVZEUXhOU0F0TWpFelVUUXlPU0F0TWpFeklEUXpNU0F0TWpFMlVUUXpOQ0F0TWpFNUlEUXpOQ0F0TWpNeFdpSXZQanh3WVhSb0lHbGtQU0pOU2xndE1pMVVSVmd0U1MweFJEUTBSaUlnWkQwaVRUY3pJRFkwTjFFM015QTJOVGNnTnpjZ05qY3dWRGc1SURZNE0xRTVNQ0EyT0RNZ01UWXhJRFk0T0ZReU16UWdOamswVVRJME5pQTJPVFFnTWpRMklEWTROVlF5TVRJZ05UUXlVVEl3TkNBMU1EZ2dNVGsxSURRM01sUXhPREFnTkRFNFRERTNOaUF6T1RsUk1UYzJJRE01TmlBeE9ESWdOREF5VVRJek1TQTBORElnTWpneklEUTBNbEV6TkRVZ05EUXlJRE00TXlBek9UWlVOREl5SURJNE1GRTBNaklnTVRZNUlETTBNeUEzT1ZReE56TWdMVEV4VVRFeU15QXRNVEVnT0RJZ01qZFVOREFnTVRVd1ZqRTFPVkUwTUNBeE9EQWdORGdnTWpFM1ZEazNJRFF4TkZFeE5EY2dOakV4SURFME55QTJNak5VTVRBNUlEWXpOMUV4TURRZ05qTTNJREV3TVNBMk16ZElPVFpST0RZZ05qTTNJRGd6SURZek4xUTNOaUEyTkRCVU56TWdOalEzV2swek16WWdNekkxVmpNek1WRXpNellnTkRBMUlESTNOU0EwTURWUk1qVTRJRFF3TlNBeU5EQWdNemszVkRJd055QXpOelpVTVRneElETTFNbFF4TmpNZ016TXdUREUxTnlBek1qSk1NVE0ySURJek5sRXhNVFFnTVRVd0lERXhOQ0F4TVRSUk1URTBJRFkySURFek9DQTBNbEV4TlRRZ01qWWdNVGM0SURJMlVUSXhNU0F5TmlBeU5EVWdOVGhSTWpjd0lEZ3hJREk0TlNBeE1UUlVNekU0SURJeE9WRXpNellnTWpreElETXpOaUF6TWpWYUlpOCtQSEJoZEdnZ2FXUTlJazFLV0MweUxWUkZXQzFKTFRGRU5EVTJJaUJrUFNKTk1UZzBJRFl3TUZFeE9EUWdOakkwSURJd015QTJOREpVTWpRM0lEWTJNVkV5TmpVZ05qWXhJREkzTnlBMk5EbFVNamt3SURZeE9WRXlPVEFnTlRrMklESTNNQ0ExTnpkVU1qSTJJRFUxTjFFeU1URWdOVFUzSURFNU9DQTFOamRVTVRnMElEWXdNRnBOTWpFZ01qZzNVVEl4SURJNU5TQXpNQ0F6TVRoVU5UUWdNelk1VkRrNElEUXlNRlF4TlRnZ05EUXlVVEU1TnlBME5ESWdNakl6SURReE9WUXlOVEFnTXpVM1VUSTFNQ0F6TkRBZ01qTTJJRE13TVZReE9UWWdNVGsyVkRFMU5DQTRNMUV4TkRrZ05qRWdNVFE1SURVeFVURTBPU0F5TmlBeE5qWWdNalpSTVRjMUlESTJJREU0TlNBeU9WUXlNRGdnTkROVU1qTTFJRGM0VkRJMk1DQXhNemRSTWpZeklERTBPU0F5TmpVZ01UVXhWREk0TWlBeE5UTlJNekF5SURFMU15QXpNRElnTVRRelVUTXdNaUF4TXpVZ01qa3pJREV4TWxReU5qZ2dOakZVTWpJeklERXhWREUyTVNBdE1URlJNVEk1SUMweE1TQXhNRElnTVRCVU56UWdOelJSTnpRZ09URWdOemtnTVRBMlZERXlNaUF5TWpCUk1UWXdJRE15TVNBeE5qWWdNelF4VkRFM015QXpPREJSTVRjeklEUXdOQ0F4TlRZZ05EQTBTREUxTkZFeE1qUWdOREEwSURrNUlETTNNVlEyTVNBeU9EZFJOakFnTWpnMklEVTVJREk0TkZRMU9DQXlPREZVTlRZZ01qYzVWRFV6SURJM09GUTBPU0F5TnpoVU5ERWdNamM0U0RJM1VUSXhJREk0TkNBeU1TQXlPRGRhSWk4K1BIQmhkR2dnYVdROUlrMUtXQzB5TFZSRldDMU9MVEpESWlCa1BTSk5OemdnTXpWVU56Z2dOakJVT1RRZ01UQXpWREV6TnlBeE1qRlJNVFkxSURFeU1TQXhPRGNnT1RaVU1qRXdJRGhSTWpFd0lDMHlOeUF5TURFZ0xUWXdWREU0TUNBdE1URTNWREUxTkNBdE1UVTRWREV6TUNBdE1UZzFWREV4TnlBdE1UazBVVEV4TXlBdE1UazBJREV3TkNBdE1UZzFWRGsxSUMweE56SlJPVFVnTFRFMk9DQXhNRFlnTFRFMU5sUXhNekVnTFRFeU5sUXhOVGNnTFRjMlZERTNNeUF0TTFZNVRERTNNaUE0VVRFM01DQTNJREUyTnlBMlZERTJNU0F6VkRFMU1pQXhWREUwTUNBd1VURXhNeUF3SURrMklERTNXaUl2UGp4d1lYUm9JR2xrUFNKTlNsZ3RNaTFVUlZndFNTMHhSRFExTUNJZ1pEMGlUVE0wSURFMU9WRXpOQ0F5TmpnZ01USXdJRE0xTlZRek1EWWdORFF5VVRNMk1pQTBORElnTXprMElEUXhPRlEwTWpjZ016VTFVVFF5TnlBek1qWWdOREE0SURNd05sUXpOakFnTWpnMVVUTTBNU0F5T0RVZ016TXdJREk1TlZRek1Ua2dNekkxVkRNek1DQXpOVGxVTXpVeUlETTRNRlF6TmpZZ016ZzJTRE0yTjFFek5qY2dNemc0SURNMk1TQXpPVEpVTXpRd0lEUXdNRlF6TURZZ05EQTBVVEkzTmlBME1EUWdNalE1SURNNU1GRXlNamdnTXpneElESXdOaUF6TlRsUk1UWXlJRE14TlNBeE5ESWdNak0xVkRFeU1TQXhNVGxSTVRJeElEY3pJREUwTnlBMU1GRXhOamtnTWpZZ01qQTFJREkyU0RJd09WRXpNakVnTWpZZ016azBJREV4TVZFME1ETWdNVEl4SURRd05pQXhNakZSTkRFd0lERXlNU0EwTVRrZ01URXlWRFF5T1NBNU9GUTBNakFnT0ROVU16a3hJRFUxVkRNME5pQXlOVlF5T0RJZ01GUXlNRElnTFRFeFVURXlOeUF0TVRFZ09ERWdNemRVTXpRZ01UVTVXaUl2UGp4d1lYUm9JR2xrUFNKTlNsZ3RNaTFVUlZndFNTMHhSRFEyTUNJZ1pEMGlUVEV6TVNBeU9EbFJNVE14SURNeU1TQXhORGNnTXpVMFZESXdNeUEwTVRWVU16QXdJRFEwTWxFek5qSWdORFF5SURNNU1DQTBNVFZVTkRFNUlETTFOVkUwTVRrZ016SXpJRFF3TWlBek1EaFVNelkwSURJNU1sRXpOVEVnTWpreUlETTBNQ0F6TURCVU16STRJRE15TmxFek1qZ2dNelF5SURNek55QXpOVFJVTXpVMElETTNNbFF6TmpjZ016YzRVVE0yT0NBek56Z2dNelk0SURNM09WRXpOamdnTXpneUlETTJNU0F6T0RoVU16TTJJRE01T1ZReU9UY2dOREExVVRJME9TQTBNRFVnTWpJM0lETTNPVlF5TURRZ016STJVVEl3TkNBek1ERWdNakl6SURJNU1WUXlOemdnTWpjMFZETXpNQ0F5TlRsUk16azJJREl6TUNBek9UWWdNVFl6VVRNNU5pQXhNelVnTXpnMUlERXdOMVF6TlRJZ05URlVNamc1SURkVU1UazFJQzB4TUZFeE1UZ2dMVEV3SURnMklERTVWRFV6SURnM1VUVXpJREV5TmlBM05DQXhORE5VTVRFNElERTJNRkV4TXpNZ01UWXdJREUwTmlBeE5URlVNVFl3SURFeU1GRXhOakFnT1RRZ01UUXlJRGMyVkRFeE1TQTFPRkV4TURrZ05UY2dNVEE0SURVM1ZERXdOeUExTlZFeE1EZ2dOVElnTVRFMUlEUTNWREUwTmlBek5GUXlNREVnTWpkUk1qTTNJREkzSURJMk15QXpPRlF6TURFZ05qWlVNekU0SURrM1ZETXlNeUF4TWpKUk16SXpJREUxTUNBek1ESWdNVFkwVkRJMU5DQXhPREZVTVRrMUlERTVObFF4TkRnZ01qTXhVVEV6TVNBeU5UWWdNVE14SURJNE9Wb2lMejQ4Y0dGMGFDQnBaRDBpVFVwWUxUSXRWRVZZTFU0dE4wTWlJR1E5SWsweE16a2dMVEkwT1VneE16ZFJNVEkxSUMweU5Ea2dNVEU1SUMweU16VldNalV4VERFeU1DQTNNemRSTVRNd0lEYzFNQ0F4TXprZ056VXdVVEUxTWlBM05UQWdNVFU1SURjek5WWXRNak0xVVRFMU1TQXRNalE1SURFME1TQXRNalE1U0RFek9Wb2lMejQ4Y0dGMGFDQnBaRDBpVFVwWUxUSXRWRVZZTFU0dE16RWlJR1E5SWsweU1UTWdOVGM0VERJd01DQTFOek5STVRnMklEVTJPQ0F4TmpBZ05UWXpWREV3TWlBMU5UWklPRE5XTmpBeVNERXdNbEV4TkRrZ05qQTBJREU0T1NBMk1UZFVNalExSURZME1WUXlOek1nTmpZelVUSTNOU0EyTmpZZ01qZzFJRFkyTmxFeU9UUWdOalkySURNd01pQTJOakJXTXpZeFRETXdNeUEyTVZFek1UQWdOVFFnTXpFMUlEVXlWRE16T1NBME9GUTBNREVnTkRaSU5ESTNWakJJTkRFMlVUTTVOU0F6SURJMU55QXpVVEV5TVNBeklERXdNQ0F3U0RnNFZqUTJTREV4TkZFeE16WWdORFlnTVRVeUlEUTJWREUzTnlBME4xUXhPVE1nTlRCVU1qQXhJRFV5VkRJd055QTFOMVF5TVRNZ05qRldOVGM0V2lJdlBqeHdZWFJvSUdsa1BTSk5TbGd0TWkxVVJWZ3RUaTB6TWlJZ1pEMGlUVEV3T1NBME1qbFJPRElnTkRJNUlEWTJJRFEwTjFRMU1DQTBPVEZSTlRBZ05UWXlJREV3TXlBMk1UUlVNak0xSURZMk5sRXpNallnTmpZMklETTROeUEyTVRCVU5EUTVJRFEyTlZFME5Ea2dOREl5SURReU9TQXpPRE5VTXpneElETXhOVlF6TURFZ01qUXhVVEkyTlNBeU1UQWdNakF4SURFME9Vd3hORElnT1ROTU1qRTRJRGt5VVRNM05TQTVNaUF6T0RVZ09UZFJNemt5SURrNUlEUXdPU0F4T0RaV01UZzVTRFEwT1ZZeE9EWlJORFE0SURFNE15QTBNellnT1RWVU5ESXhJRE5XTUVnMU1GWXhPVll6TVZFMU1DQXpPQ0ExTmlBME5sUTROaUE0TVZFeE1UVWdNVEV6SURFek5pQXhNemRSTVRRMUlERTBOeUF4TnpBZ01UYzBWREl3TkNBeU1URlVNak16SURJME5GUXlOakVnTWpjNFZESTROQ0F6TURoVU16QTFJRE0wTUZRek1qQWdNelk1VkRNek15QTBNREZVTXpRd0lEUXpNVlF6TkRNZ05EWTBVVE0wTXlBMU1qY2dNekE1SURVM00xUXlNVElnTmpFNVVURTNPU0EyTVRrZ01UVTBJRFl3TWxReE1Ua2dOVFk1VkRFd09TQTFOVEJSTVRBNUlEVTBPU0F4TVRRZ05UUTVVVEV6TWlBMU5Ea2dNVFV4SURVek5WUXhOekFnTkRnNVVURTNNQ0EwTmpRZ01UVTBJRFEwTjFReE1Ea2dOREk1V2lJdlBqeHdZWFJvSUdsa1BTSk5TbGd0TWkxVVJWZ3RUaTB5UlNJZ1pEMGlUVGM0SURZd1VUYzRJRGcwSURrMUlERXdNbFF4TXpnZ01USXdVVEUyTWlBeE1qQWdNVGd3SURFd05GUXhPVGtnTmpGUk1UazVJRE0ySURFNE1pQXhPRlF4TXprZ01GUTVOaUF4TjFRM09DQTJNRm9pTHo0OGNHRjBhQ0JwWkQwaVRVcFlMVEl0VkVWWUxVa3RNVVEwTkRFaUlHUTlJazB5TXpRZ05qTTNVVEl6TVNBMk16Y2dNakkySURZek4xRXlNREVnTmpNM0lERTVOaUEyTXpoVU1Ua3hJRFkwT1ZFeE9URWdOamMySURJd01pQTJPREpSTWpBMElEWTRNeUF5T1RrZ05qZ3pVVE0zTmlBMk9ETWdNemczSURZNE0xUTBNREVnTmpjM1VUWXhNaUF4T0RFZ05qRTJJREUyT0V3Mk56QWdNemd4VVRjeU15QTFPVElnTnpJeklEWXdObEUzTWpNZ05qTXpJRFkxT1NBMk16ZFJOak0xSURZek55QTJNelVnTmpRNFVUWXpOU0EyTlRBZ05qTTNJRFkyTUZFMk5ERWdOamMySURZME15QTJOemxVTmpVeklEWTRNMUUyTlRZZ05qZ3pJRFk0TkNBMk9ESlVOelkzSURZNE1GRTRNVGNnTmpnd0lEZzBNeUEyT0RGVU9EY3pJRFk0TWxFNE9EZ2dOamd5SURnNE9DQTJOekpST0RnNElEWTFNQ0E0T0RBZ05qUXlVVGczT0NBMk16Y2dPRFU0SURZek4xRTNPRGNnTmpNeklEYzJPU0ExT1RkTU5qSXdJRGRSTmpFNElEQWdOVGs1SURCUk5UZzFJREFnTlRneUlESlJOVGM1SURVZ05EVXpJRE13TlV3ek1qWWdOakEwVERJMk1TQXpORFJSTVRrMklEZzRJREU1TmlBM09WRXlNREVnTkRZZ01qWTRJRFEyU0RJM09GRXlPRFFnTkRFZ01qZzBJRE00VkRJNE1pQXhPVkV5TnpnZ05pQXlOeklnTUVneU5UbFJNakk0SURJZ01UVXhJREpSTVRJeklESWdNVEF3SURKVU5qTWdNbFEwTmlBeFVUTXhJREVnTXpFZ01UQlJNekVnTVRRZ016UWdNalpVTXprZ05EQlJOREVnTkRZZ05qSWdORFpSTVRNd0lEUTVJREUxTUNBNE5WRXhOVFFnT1RFZ01qSXhJRE0yTWt3eU9Ea2dOak0wVVRJNE55QTJNelVnTWpNMElEWXpOMW9pTHo0OGNHRjBhQ0JwWkQwaVRVcFlMVEl0VkVWWUxVNHROMFFpSUdROUlrMDJOU0EzTXpGUk5qVWdOelExSURZNElEYzBOMVE0T0NBM05UQlJNVGN4SURjMU1DQXlNVFlnTnpJMVZESTNPU0EyTnpCUk1qZzRJRFkwT1NBeU9Ea2dOak0xVkRJNU1TQTFNREZSTWpreUlETTJNaUF5T1RNZ016VTNVVE13TmlBek1USWdNelExSURJNU1WUTBNVGNnTWpZNVVUUXlPQ0F5TmprZ05ETXhJREkyTmxRME16UWdNalV3VkRRek1TQXlNelJVTkRFM0lESXpNVkV6T0RBZ01qTXhJRE0wTlNBeU1UQlVNams0SURFMU4xRXlPVE1nTVRReklESTVNaUF4TWpGVU1qa3hJQzB5T0ZZdE56bFJNamt4SUMweE16UWdNamcxSUMweE5UWlVNalUySUMweE9UaFJNakF5SUMweU5UQWdPRGtnTFRJMU1GRTNNU0F0TWpVd0lEWTRJQzB5TkRkVU5qVWdMVEl6TUZFMk5TQXRNakkwSURZMUlDMHlNak5VTmpZZ0xUSXhPRlEyT1NBdE1qRTBWRGMzSUMweU1UTlJPVEVnTFRJeE15QXhNRGdnTFRJeE1GUXhORFlnTFRJd01GUXhPRE1nTFRFM04xUXlNRGNnTFRFek9WRXlNRGdnTFRFek5DQXlNRGtnTTB3eU1UQWdNVE01VVRJeU15QXhPVFlnTWpnd0lESXpNRkV6TVRVZ01qUTNJRE16TUNBeU5UQlJNekExSURJMU55QXlPREFnTWpjd1VUSXlOU0F6TURRZ01qRXlJRE0xTWt3eU1UQWdNell5VERJd09TQTBPVGhSTWpBNElEWXpOU0F5TURjZ05qUXdVVEU1TlNBMk9EQWdNVFUwSURZNU5sUTNOeUEzTVROUk5qZ2dOekV6SURZM0lEY3hObFEyTlNBM016RmFJaTgrUEM5a1pXWnpQanhuSUhOMGNtOXJaVDBpWTNWeWNtVnVkRU52Ykc5eUlpQm1hV3hzUFNKamRYSnlaVzUwUTI5c2IzSWlJSE4wY205clpTMTNhV1IwYUQwaU1DSWdkSEpoYm5ObWIzSnRQU0p6WTJGc1pTZ3hMQzB4S1NJK1BHY2daR0YwWVMxdGJXd3RibTlrWlQwaWJXRjBhQ0krUEdjZ1pHRjBZUzF0Yld3dGJtOWtaVDBpYldraVBqeDFjMlVnWkdGMFlTMWpQU0l4UkRRMU15SWdlR3hwYm1zNmFISmxaajBpSTAxS1dDMHlMVlJGV0MxSkxURkVORFV6SWk4K1BDOW5QanhuSUdSaGRHRXRiVzFzTFc1dlpHVTlJbTF2SWlCMGNtRnVjMlp2Y20wOUluUnlZVzV6YkdGMFpTZzFOVEFzTUNraVBqeDFjMlVnWkdGMFlTMWpQU0l5T0NJZ2VHeHBibXM2YUhKbFpqMGlJMDFLV0MweUxWUkZXQzFPTFRJNElpOCtQQzluUGp4bklHUmhkR0V0Ylcxc0xXNXZaR1U5SW0xcElpQjBjbUZ1YzJadmNtMDlJblJ5WVc1emJHRjBaU2c1TXprc01Da2lQangxYzJVZ1pHRjBZUzFqUFNJeFJEUTBOaUlnZUd4cGJtczZhSEpsWmowaUkwMUtXQzB5TFZSRldDMUpMVEZFTkRRMklpOCtQQzluUGp4bklHUmhkR0V0Ylcxc0xXNXZaR1U5SW0xdklpQjBjbUZ1YzJadmNtMDlJblJ5WVc1emJHRjBaU2d4TlRnMExEQXBJajQ4ZFhObElHUmhkR0V0WXowaU1qa2lJSGhzYVc1ck9taHlaV1k5SWlOTlNsZ3RNaTFVUlZndFRpMHlPU0l2UGp3dlp6NDhaeUJrWVhSaExXMXRiQzF1YjJSbFBTSnRieUlnZEhKaGJuTm1iM0p0UFNKMGNtRnVjMnhoZEdVb01qSTFNQzQ0TERBcElqNDhkWE5sSUdSaGRHRXRZejBpTTBRaUlIaHNhVzVyT21oeVpXWTlJaU5OU2xndE1pMVVSVmd0VGkwelJDSXZQand2Wno0OFp5QmtZWFJoTFcxdGJDMXViMlJsUFNKdGJ5SWdkSEpoYm5ObWIzSnRQU0owY21GdWMyeGhkR1VvTXpNd05pNDJMREFwSWo0OGRYTmxJR1JoZEdFdFl6MGlOMElpSUhoc2FXNXJPbWh5WldZOUlpTk5TbGd0TWkxVVJWZ3RUaTAzUWlJdlBqd3ZaejQ4WnlCa1lYUmhMVzF0YkMxdWIyUmxQU0p0YnlJZ2RISmhibk5tYjNKdFBTSjBjbUZ1YzJ4aGRHVW9Nemd3Tmk0MkxEQXBJajQ4ZFhObElHUmhkR0V0WXowaU1qZ2lJSGhzYVc1ck9taHlaV1k5SWlOTlNsZ3RNaTFVUlZndFRpMHlPQ0l2UGp3dlp6NDhaeUJrWVhSaExXMXRiQzF1YjJSbFBTSnRjM1ZpSWlCMGNtRnVjMlp2Y20wOUluUnlZVzV6YkdGMFpTZzBNVGsxTGpZc01Da2lQanhuSUdSaGRHRXRiVzFzTFc1dlpHVTlJbTFwSWo0OGRYTmxJR1JoZEdFdFl6MGlNVVEwTkVZaUlIaHNhVzVyT21oeVpXWTlJaU5OU2xndE1pMVVSVmd0U1MweFJEUTBSaUl2UGp3dlp6NDhaeUJrWVhSaExXMXRiQzF1YjJSbFBTSnRhU0lnZEhKaGJuTm1iM0p0UFNKMGNtRnVjMnhoZEdVb05EWXlMQzB4TlRBcElITmpZV3hsS0RBdU56QTNLU0krUEhWelpTQmtZWFJoTFdNOUlqRkVORFUySWlCNGJHbHVhenBvY21WbVBTSWpUVXBZTFRJdFZFVllMVWt0TVVRME5UWWlMejQ4TDJjK1BDOW5QanhuSUdSaGRHRXRiVzFzTFc1dlpHVTlJbTF2SWlCMGNtRnVjMlp2Y20wOUluUnlZVzV6YkdGMFpTZzBPVFV4TGpVc01Da2lQangxYzJVZ1pHRjBZUzFqUFNJeVF5SWdlR3hwYm1zNmFISmxaajBpSTAxS1dDMHlMVlJGV0MxT0xUSkRJaTgrUEM5blBqeG5JR1JoZEdFdGJXMXNMVzV2WkdVOUltMXpkV0lpSUhSeVlXNXpabTl5YlQwaWRISmhibk5zWVhSbEtEVXpPVFl1TWl3d0tTSStQR2NnWkdGMFlTMXRiV3d0Ym05a1pUMGliV2tpUGp4MWMyVWdaR0YwWVMxalBTSXhSRFExTUNJZ2VHeHBibXM2YUhKbFpqMGlJMDFLV0MweUxWUkZXQzFKTFRGRU5EVXdJaTgrUEM5blBqeG5JR1JoZEdFdGJXMXNMVzV2WkdVOUltMXBJaUIwY21GdWMyWnZjbTA5SW5SeVlXNXpiR0YwWlNnME5qWXNMVEUxTUNrZ2MyTmhiR1VvTUM0M01EY3BJajQ4ZFhObElHUmhkR0V0WXowaU1VUTBOVFlpSUhoc2FXNXJPbWh5WldZOUlpTk5TbGd0TWkxVVJWZ3RTUzB4UkRRMU5pSXZQand2Wno0OEwyYytQR2NnWkdGMFlTMXRiV3d0Ym05a1pUMGliVzhpSUhSeVlXNXpabTl5YlQwaWRISmhibk5zWVhSbEtEWXhOVFl1TVN3d0tTSStQSFZ6WlNCa1lYUmhMV005SWpKRElpQjRiR2x1YXpwb2NtVm1QU0lqVFVwWUxUSXRWRVZZTFU0dE1rTWlMejQ4TDJjK1BHY2daR0YwWVMxdGJXd3RibTlrWlQwaWJYTjFZaUlnZEhKaGJuTm1iM0p0UFNKMGNtRnVjMnhoZEdVb05qWXdNQzQ0TERBcElqNDhaeUJrWVhSaExXMXRiQzF1YjJSbFBTSnRhU0krUEhWelpTQmtZWFJoTFdNOUlqRkVORFl3SWlCNGJHbHVhenBvY21WbVBTSWpUVXBZTFRJdFZFVllMVWt0TVVRME5qQWlMejQ4TDJjK1BHY2daR0YwWVMxdGJXd3RibTlrWlQwaWJXa2lJSFJ5WVc1elptOXliVDBpZEhKaGJuTnNZWFJsS0RVd01pd3RNVFV3S1NCelkyRnNaU2d3TGpjd055a2lQangxYzJVZ1pHRjBZUzFqUFNJeFJEUTFOaUlnZUd4cGJtczZhSEpsWmowaUkwMUtXQzB5TFZSRldDMUpMVEZFTkRVMklpOCtQQzluUGp3dlp6NDhaeUJrWVhSaExXMXRiQzF1YjJSbFBTSnRieUlnZEhKaGJuTm1iM0p0UFNKMGNtRnVjMnhoZEdVb056TTVOaTQzTERBcElqNDhkWE5sSUdSaGRHRXRZejBpTWpraUlIaHNhVzVyT21oeVpXWTlJaU5OU2xndE1pMVVSVmd0VGkweU9TSXZQand2Wno0OFp5QmtZWFJoTFcxdGJDMXViMlJsUFNKVVpWaEJkRzl0SWlCa1lYUmhMVzFxZUMxMFpYaGpiR0Z6Y3owaVQxSkVJaUIwY21GdWMyWnZjbTA5SW5SeVlXNXpiR0YwWlNnM056ZzFMamNzTUNraVBqeG5JR1JoZEdFdGJXMXNMVzV2WkdVOUltMXZJaUIwY21GdWMyWnZjbTA5SW5SeVlXNXpiR0YwWlNnd0lDMHdMalVwSWo0OGRYTmxJR1JoZEdFdFl6MGlOME1pSUhoc2FXNXJPbWh5WldZOUlpTk5TbGd0TWkxVVJWZ3RUaTAzUXlJdlBqd3ZaejQ4TDJjK1BHY2daR0YwWVMxdGJXd3RibTlrWlQwaWJXa2lJSFJ5WVc1elptOXliVDBpZEhKaGJuTnNZWFJsS0Rnd05qTXVOeXd3S1NJK1BIVnpaU0JrWVhSaExXTTlJakZFTkRVMklpQjRiR2x1YXpwb2NtVm1QU0lqVFVwWUxUSXRWRVZZTFVrdE1VUTBOVFlpTHo0OEwyYytQR2NnWkdGMFlTMXRiV3d0Ym05a1pUMGliVzhpSUhSeVlXNXpabTl5YlQwaWRISmhibk5zWVhSbEtEZzJPRFl1TlN3d0tTSStQSFZ6WlNCa1lYUmhMV005SWpORUlpQjRiR2x1YXpwb2NtVm1QU0lqVFVwWUxUSXRWRVZZTFU0dE0wUWlMejQ4TDJjK1BHY2daR0YwWVMxdGJXd3RibTlrWlQwaWJXNGlJSFJ5WVc1elptOXliVDBpZEhKaGJuTnNZWFJsS0RrM05ESXVNeXd3S1NJK1BIVnpaU0JrWVhSaExXTTlJak14SWlCNGJHbHVhenBvY21WbVBTSWpUVXBZTFRJdFZFVllMVTR0TXpFaUx6NDhMMmMrUEdjZ1pHRjBZUzF0Yld3dGJtOWtaVDBpYlc4aUlIUnlZVzV6Wm05eWJUMGlkSEpoYm5Oc1lYUmxLREV3TWpReUxqTXNNQ2tpUGp4MWMyVWdaR0YwWVMxalBTSXlReUlnZUd4cGJtczZhSEpsWmowaUkwMUtXQzB5TFZSRldDMU9MVEpESWk4K1BDOW5QanhuSUdSaGRHRXRiVzFzTFc1dlpHVTlJbTF1SWlCMGNtRnVjMlp2Y20wOUluUnlZVzV6YkdGMFpTZ3hNRFk0Tnl3d0tTSStQSFZ6WlNCa1lYUmhMV005SWpNeUlpQjRiR2x1YXpwb2NtVm1QU0lqVFVwWUxUSXRWRVZZTFU0dE16SWlMejQ4TDJjK1BHY2daR0YwWVMxdGJXd3RibTlrWlQwaWJXOGlJSFJ5WVc1elptOXliVDBpZEhKaGJuTnNZWFJsS0RFeE1UZzNMREFwSWo0OGRYTmxJR1JoZEdFdFl6MGlNa01pSUhoc2FXNXJPbWh5WldZOUlpTk5TbGd0TWkxVVJWZ3RUaTB5UXlJdlBqd3ZaejQ4WnlCa1lYUmhMVzF0YkMxdWIyUmxQU0p0YnlJZ2RISmhibk5tYjNKdFBTSjBjbUZ1YzJ4aGRHVW9NVEUyTXpFdU5pd3dLU0krUEhWelpTQmtZWFJoTFdNOUlqSkZJaUI0YkdsdWF6cG9jbVZtUFNJalRVcFlMVEl0VkVWWUxVNHRNa1VpTHo0OEwyYytQR2NnWkdGMFlTMXRiV3d0Ym05a1pUMGliVzhpSUhSeVlXNXpabTl5YlQwaWRISmhibk5zWVhSbEtERXlNRGMyTGpNc01Da2lQangxYzJVZ1pHRjBZUzFqUFNJeVJTSWdlR3hwYm1zNmFISmxaajBpSTAxS1dDMHlMVlJGV0MxT0xUSkZJaTgrUEM5blBqeG5JR1JoZEdFdGJXMXNMVzV2WkdVOUltMXZJaUIwY21GdWMyWnZjbTA5SW5SeVlXNXpiR0YwWlNneE1qVXlNU3d3S1NJK1BIVnpaU0JrWVhSaExXTTlJakpGSWlCNGJHbHVhenBvY21WbVBTSWpUVXBZTFRJdFZFVllMVTR0TWtVaUx6NDhMMmMrUEdjZ1pHRjBZUzF0Yld3dGJtOWtaVDBpYlc4aUlIUnlZVzV6Wm05eWJUMGlkSEpoYm5Oc1lYUmxLREV5T1RZMUxqWXNNQ2tpUGp4MWMyVWdaR0YwWVMxalBTSXlReUlnZUd4cGJtczZhSEpsWmowaUkwMUtXQzB5TFZSRldDMU9MVEpESWk4K1BDOW5QanhuSUdSaGRHRXRiVzFzTFc1dlpHVTlJbTFwSWlCMGNtRnVjMlp2Y20wOUluUnlZVzV6YkdGMFpTZ3hNelF4TUM0ekxEQXBJajQ4ZFhObElHUmhkR0V0WXowaU1VUTBOREVpSUhoc2FXNXJPbWh5WldZOUlpTk5TbGd0TWkxVVJWZ3RTUzB4UkRRME1TSXZQand2Wno0OFp5QmtZWFJoTFcxdGJDMXViMlJsUFNKdGJ5SWdkSEpoYm5ObWIzSnRQU0owY21GdWMyeGhkR1VvTVRReU9UZ3VNeXd3S1NJK1BIVnpaU0JrWVhSaExXTTlJamRFSWlCNGJHbHVhenBvY21WbVBTSWpUVXBZTFRJdFZFVllMVTR0TjBRaUx6NDhMMmMrUEM5blBqd3ZaejQ4TDNOMlp6ND0iLAoJIlJlYWxWaWV3U2l6ZUpzb24iIDogIntcImhlaWdodFwiOjM1Ny4xNDI4NjgwNDE5OTIyLFwid2lkdGhcIjo1MjE0LjI4NTg4ODY3MTg3NX0iCn0K"/>
    </extobj>
  </extobjs>
</s:customData>
</file>

<file path=customXml/itemProps1.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2349</Words>
  <Application>WPS Presentation</Application>
  <PresentationFormat>宽屏</PresentationFormat>
  <Paragraphs>115</Paragraphs>
  <Slides>13</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13</vt:i4>
      </vt:variant>
    </vt:vector>
  </HeadingPairs>
  <TitlesOfParts>
    <vt:vector size="21" baseType="lpstr">
      <vt:lpstr>Arial</vt:lpstr>
      <vt:lpstr>宋体</vt:lpstr>
      <vt:lpstr>Wingdings</vt:lpstr>
      <vt:lpstr>Cambria Math</vt:lpstr>
      <vt:lpstr>Calibri</vt:lpstr>
      <vt:lpstr>微软雅黑</vt:lpstr>
      <vt:lpstr>Arial Unicode MS</vt:lpstr>
      <vt:lpstr>WPS</vt:lpstr>
      <vt:lpstr>Interpreting Object-level Foundation Models via Visual Precision Search</vt:lpstr>
      <vt:lpstr>Problem Formulation</vt:lpstr>
      <vt:lpstr>VPS: Visual Precision Search</vt:lpstr>
      <vt:lpstr>Method - Submodular Function   </vt:lpstr>
      <vt:lpstr>Method - Saliency Map Generation</vt:lpstr>
      <vt:lpstr>PowerPoint 演示文稿</vt:lpstr>
      <vt:lpstr>Methods for Comparing with VPS</vt:lpstr>
      <vt:lpstr>Experiment Results</vt:lpstr>
      <vt:lpstr>Experiment Results</vt:lpstr>
      <vt:lpstr>Experiment Results</vt:lpstr>
      <vt:lpstr>PowerPoint 演示文稿</vt:lpstr>
      <vt:lpstr>Experiment Results</vt:lpstr>
      <vt:lpstr>Experiment Results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WPS_1736433661</cp:lastModifiedBy>
  <cp:revision>16</cp:revision>
  <dcterms:created xsi:type="dcterms:W3CDTF">2023-08-09T12:44:00Z</dcterms:created>
  <dcterms:modified xsi:type="dcterms:W3CDTF">2025-01-11T12:40:51Z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1033-12.2.0.19307</vt:lpwstr>
  </property>
</Properties>
</file>